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y="6858000" cx="9144000"/>
  <p:notesSz cx="6858000" cy="9144000"/>
  <p:embeddedFontLst>
    <p:embeddedFont>
      <p:font typeface="Libre Franklin"/>
      <p:regular r:id="rId29"/>
      <p:bold r:id="rId30"/>
      <p:italic r:id="rId31"/>
      <p:boldItalic r:id="rId32"/>
    </p:embeddedFont>
    <p:embeddedFont>
      <p:font typeface="Franklin Gothic"/>
      <p:bold r:id="rId33"/>
    </p:embeddedFont>
    <p:embeddedFont>
      <p:font typeface="Century Gothic"/>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LibreFranklin-regular.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LibreFranklin-italic.fntdata"/><Relationship Id="rId30" Type="http://schemas.openxmlformats.org/officeDocument/2006/relationships/font" Target="fonts/LibreFranklin-bold.fntdata"/><Relationship Id="rId11" Type="http://schemas.openxmlformats.org/officeDocument/2006/relationships/slide" Target="slides/slide7.xml"/><Relationship Id="rId33" Type="http://schemas.openxmlformats.org/officeDocument/2006/relationships/font" Target="fonts/FranklinGothic-bold.fntdata"/><Relationship Id="rId10" Type="http://schemas.openxmlformats.org/officeDocument/2006/relationships/slide" Target="slides/slide6.xml"/><Relationship Id="rId32" Type="http://schemas.openxmlformats.org/officeDocument/2006/relationships/font" Target="fonts/LibreFranklin-boldItalic.fntdata"/><Relationship Id="rId13" Type="http://schemas.openxmlformats.org/officeDocument/2006/relationships/slide" Target="slides/slide9.xml"/><Relationship Id="rId35" Type="http://schemas.openxmlformats.org/officeDocument/2006/relationships/font" Target="fonts/CenturyGothic-bold.fntdata"/><Relationship Id="rId12" Type="http://schemas.openxmlformats.org/officeDocument/2006/relationships/slide" Target="slides/slide8.xml"/><Relationship Id="rId34" Type="http://schemas.openxmlformats.org/officeDocument/2006/relationships/font" Target="fonts/CenturyGothic-regular.fntdata"/><Relationship Id="rId15" Type="http://schemas.openxmlformats.org/officeDocument/2006/relationships/slide" Target="slides/slide11.xml"/><Relationship Id="rId37" Type="http://schemas.openxmlformats.org/officeDocument/2006/relationships/font" Target="fonts/CenturyGothic-boldItalic.fntdata"/><Relationship Id="rId14" Type="http://schemas.openxmlformats.org/officeDocument/2006/relationships/slide" Target="slides/slide10.xml"/><Relationship Id="rId36" Type="http://schemas.openxmlformats.org/officeDocument/2006/relationships/font" Target="fonts/CenturyGothic-italic.fntdata"/><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1f0b025953e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0" name="Google Shape;230;g1f0b025953e_1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1f0b025953e_1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g1f0b025953e_1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1f0b025953e_1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g1f0b025953e_1_3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1f0b025953e_1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1" name="Google Shape;281;g1f0b025953e_1_5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1f0b025953e_1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g1f0b025953e_1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9" name="Shape 319"/>
        <p:cNvGrpSpPr/>
        <p:nvPr/>
      </p:nvGrpSpPr>
      <p:grpSpPr>
        <a:xfrm>
          <a:off x="0" y="0"/>
          <a:ext cx="0" cy="0"/>
          <a:chOff x="0" y="0"/>
          <a:chExt cx="0" cy="0"/>
        </a:xfrm>
      </p:grpSpPr>
      <p:sp>
        <p:nvSpPr>
          <p:cNvPr id="320" name="Google Shape;320;g1f0b025953e_1_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1" name="Google Shape;321;g1f0b025953e_1_9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1f0b025953e_1_1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g1f0b025953e_1_1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3" name="Shape 343"/>
        <p:cNvGrpSpPr/>
        <p:nvPr/>
      </p:nvGrpSpPr>
      <p:grpSpPr>
        <a:xfrm>
          <a:off x="0" y="0"/>
          <a:ext cx="0" cy="0"/>
          <a:chOff x="0" y="0"/>
          <a:chExt cx="0" cy="0"/>
        </a:xfrm>
      </p:grpSpPr>
      <p:sp>
        <p:nvSpPr>
          <p:cNvPr id="344" name="Google Shape;344;g1f0b025953e_1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45" name="Google Shape;345;g1f0b025953e_1_1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6" name="Shape 356"/>
        <p:cNvGrpSpPr/>
        <p:nvPr/>
      </p:nvGrpSpPr>
      <p:grpSpPr>
        <a:xfrm>
          <a:off x="0" y="0"/>
          <a:ext cx="0" cy="0"/>
          <a:chOff x="0" y="0"/>
          <a:chExt cx="0" cy="0"/>
        </a:xfrm>
      </p:grpSpPr>
      <p:sp>
        <p:nvSpPr>
          <p:cNvPr id="357" name="Google Shape;357;g1f0b025953e_1_1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g1f0b025953e_1_1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1" name="Shape 371"/>
        <p:cNvGrpSpPr/>
        <p:nvPr/>
      </p:nvGrpSpPr>
      <p:grpSpPr>
        <a:xfrm>
          <a:off x="0" y="0"/>
          <a:ext cx="0" cy="0"/>
          <a:chOff x="0" y="0"/>
          <a:chExt cx="0" cy="0"/>
        </a:xfrm>
      </p:grpSpPr>
      <p:sp>
        <p:nvSpPr>
          <p:cNvPr id="372" name="Google Shape;372;g1f0b025953e_1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g1f0b025953e_1_15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g2b793f64fd1_2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88" name="Google Shape;388;g2b793f64fd1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g2b793f64fd1_2_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93" name="Google Shape;393;g2b793f64fd1_2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3" name="Google Shape;153;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5" name="Shape 175"/>
        <p:cNvGrpSpPr/>
        <p:nvPr/>
      </p:nvGrpSpPr>
      <p:grpSpPr>
        <a:xfrm>
          <a:off x="0" y="0"/>
          <a:ext cx="0" cy="0"/>
          <a:chOff x="0" y="0"/>
          <a:chExt cx="0" cy="0"/>
        </a:xfrm>
      </p:grpSpPr>
      <p:sp>
        <p:nvSpPr>
          <p:cNvPr id="176" name="Google Shape;176;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992767"/>
            <a:ext cx="8520600" cy="27369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3778833"/>
            <a:ext cx="8520600" cy="10569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474833"/>
            <a:ext cx="8520600" cy="26181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4202967"/>
            <a:ext cx="8520600" cy="17343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867800"/>
            <a:ext cx="8520600" cy="11223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536633"/>
            <a:ext cx="8520600" cy="45552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536633"/>
            <a:ext cx="3999900" cy="4555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536633"/>
            <a:ext cx="3999900" cy="45552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593367"/>
            <a:ext cx="8520600" cy="7635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740800"/>
            <a:ext cx="2808000" cy="1007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852800"/>
            <a:ext cx="2808000" cy="42393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600200"/>
            <a:ext cx="6367800" cy="54543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67"/>
            <a:ext cx="4572000" cy="68580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644233"/>
            <a:ext cx="4045200" cy="19764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3737433"/>
            <a:ext cx="4045200" cy="16467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965433"/>
            <a:ext cx="3837000" cy="49269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5640767"/>
            <a:ext cx="5998800" cy="8067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6217622"/>
            <a:ext cx="548700" cy="5247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pt-B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593367"/>
            <a:ext cx="8520600" cy="7635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536633"/>
            <a:ext cx="8520600" cy="45552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6217622"/>
            <a:ext cx="548700" cy="5247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pt-BR"/>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 Id="rId3" Type="http://schemas.openxmlformats.org/officeDocument/2006/relationships/image" Target="../media/image2.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 Id="rId3" Type="http://schemas.openxmlformats.org/officeDocument/2006/relationships/image" Target="../media/image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Google Shape;54;p13"/>
          <p:cNvSpPr txBox="1"/>
          <p:nvPr/>
        </p:nvSpPr>
        <p:spPr>
          <a:xfrm>
            <a:off x="1607200" y="2945371"/>
            <a:ext cx="5915343" cy="584775"/>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3200">
                <a:solidFill>
                  <a:srgbClr val="181F3F"/>
                </a:solidFill>
                <a:latin typeface="Franklin Gothic"/>
                <a:ea typeface="Franklin Gothic"/>
                <a:cs typeface="Franklin Gothic"/>
                <a:sym typeface="Franklin Gothic"/>
              </a:rPr>
              <a:t>Click to edit Master Title Style</a:t>
            </a:r>
            <a:endParaRPr b="1" sz="3200">
              <a:solidFill>
                <a:srgbClr val="181F3F"/>
              </a:solidFill>
              <a:latin typeface="Franklin Gothic"/>
              <a:ea typeface="Franklin Gothic"/>
              <a:cs typeface="Franklin Gothic"/>
              <a:sym typeface="Franklin Gothic"/>
            </a:endParaRPr>
          </a:p>
        </p:txBody>
      </p:sp>
      <p:sp>
        <p:nvSpPr>
          <p:cNvPr id="55" name="Google Shape;55;p13"/>
          <p:cNvSpPr txBox="1"/>
          <p:nvPr/>
        </p:nvSpPr>
        <p:spPr>
          <a:xfrm>
            <a:off x="1981743" y="3526557"/>
            <a:ext cx="5179174" cy="40011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2000">
                <a:solidFill>
                  <a:srgbClr val="181F3F"/>
                </a:solidFill>
                <a:latin typeface="Franklin Gothic"/>
                <a:ea typeface="Franklin Gothic"/>
                <a:cs typeface="Franklin Gothic"/>
                <a:sym typeface="Franklin Gothic"/>
              </a:rPr>
              <a:t>Click to edit de Subtitle</a:t>
            </a:r>
            <a:endParaRPr/>
          </a:p>
        </p:txBody>
      </p:sp>
      <p:grpSp>
        <p:nvGrpSpPr>
          <p:cNvPr id="56" name="Google Shape;56;p13"/>
          <p:cNvGrpSpPr/>
          <p:nvPr/>
        </p:nvGrpSpPr>
        <p:grpSpPr>
          <a:xfrm>
            <a:off x="7948092" y="6222424"/>
            <a:ext cx="1066324" cy="523116"/>
            <a:chOff x="4730507" y="6112670"/>
            <a:chExt cx="1289700" cy="632700"/>
          </a:xfrm>
        </p:grpSpPr>
        <p:sp>
          <p:nvSpPr>
            <p:cNvPr id="57" name="Google Shape;57;p13"/>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58" name="Google Shape;58;p13"/>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59" name="Google Shape;59;p13"/>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91" name="Shape 191"/>
        <p:cNvGrpSpPr/>
        <p:nvPr/>
      </p:nvGrpSpPr>
      <p:grpSpPr>
        <a:xfrm>
          <a:off x="0" y="0"/>
          <a:ext cx="0" cy="0"/>
          <a:chOff x="0" y="0"/>
          <a:chExt cx="0" cy="0"/>
        </a:xfrm>
      </p:grpSpPr>
      <p:sp>
        <p:nvSpPr>
          <p:cNvPr id="192" name="Google Shape;192;p22"/>
          <p:cNvSpPr txBox="1"/>
          <p:nvPr/>
        </p:nvSpPr>
        <p:spPr>
          <a:xfrm>
            <a:off x="8072990" y="5591171"/>
            <a:ext cx="97489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93" name="Google Shape;193;p22"/>
          <p:cNvSpPr txBox="1"/>
          <p:nvPr/>
        </p:nvSpPr>
        <p:spPr>
          <a:xfrm rot="-5400000">
            <a:off x="-922414" y="3541646"/>
            <a:ext cx="3435615"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194" name="Google Shape;194;p22"/>
          <p:cNvSpPr txBox="1"/>
          <p:nvPr/>
        </p:nvSpPr>
        <p:spPr>
          <a:xfrm rot="-5400000">
            <a:off x="-433412" y="3281167"/>
            <a:ext cx="4107208" cy="589072"/>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400"/>
              <a:buFont typeface="Noto Sans Symbols"/>
              <a:buChar char="▪"/>
            </a:pPr>
            <a:r>
              <a:rPr b="1" lang="pt-BR" sz="2400">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195" name="Google Shape;195;p22"/>
          <p:cNvSpPr txBox="1"/>
          <p:nvPr/>
        </p:nvSpPr>
        <p:spPr>
          <a:xfrm rot="-5400000">
            <a:off x="109027" y="3332827"/>
            <a:ext cx="4107208" cy="506292"/>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000"/>
              <a:buFont typeface="Noto Sans Symbols"/>
              <a:buChar char="▪"/>
            </a:pPr>
            <a:r>
              <a:rPr b="1" lang="pt-BR" sz="2000">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196" name="Google Shape;196;p22"/>
          <p:cNvSpPr txBox="1"/>
          <p:nvPr/>
        </p:nvSpPr>
        <p:spPr>
          <a:xfrm rot="-5400000">
            <a:off x="599808" y="3358659"/>
            <a:ext cx="4107208" cy="464871"/>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800"/>
              <a:buFont typeface="Noto Sans Symbols"/>
              <a:buChar char="▪"/>
            </a:pPr>
            <a:r>
              <a:rPr b="1" lang="pt-BR" sz="1800">
                <a:solidFill>
                  <a:srgbClr val="181F3F"/>
                </a:solidFill>
                <a:latin typeface="Franklin Gothic"/>
                <a:ea typeface="Franklin Gothic"/>
                <a:cs typeface="Franklin Gothic"/>
                <a:sym typeface="Franklin Gothic"/>
              </a:rPr>
              <a:t>Click to edit your Topics 3</a:t>
            </a:r>
            <a:endParaRPr b="1" sz="1800">
              <a:solidFill>
                <a:srgbClr val="181F3F"/>
              </a:solidFill>
              <a:latin typeface="Franklin Gothic"/>
              <a:ea typeface="Franklin Gothic"/>
              <a:cs typeface="Franklin Gothic"/>
              <a:sym typeface="Franklin Gothic"/>
            </a:endParaRPr>
          </a:p>
        </p:txBody>
      </p:sp>
      <p:sp>
        <p:nvSpPr>
          <p:cNvPr id="197" name="Google Shape;197;p22"/>
          <p:cNvSpPr txBox="1"/>
          <p:nvPr/>
        </p:nvSpPr>
        <p:spPr>
          <a:xfrm rot="-5400000">
            <a:off x="1103502" y="3371573"/>
            <a:ext cx="4107208" cy="423449"/>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cxnSp>
        <p:nvCxnSpPr>
          <p:cNvPr id="198" name="Google Shape;198;p22"/>
          <p:cNvCxnSpPr/>
          <p:nvPr/>
        </p:nvCxnSpPr>
        <p:spPr>
          <a:xfrm flipH="1" rot="10800000">
            <a:off x="1505918" y="5668504"/>
            <a:ext cx="6312974" cy="2583"/>
          </a:xfrm>
          <a:prstGeom prst="straightConnector1">
            <a:avLst/>
          </a:prstGeom>
          <a:noFill/>
          <a:ln cap="flat" cmpd="sng" w="19050">
            <a:solidFill>
              <a:srgbClr val="181F3F"/>
            </a:solidFill>
            <a:prstDash val="solid"/>
            <a:miter lim="800000"/>
            <a:headEnd len="sm" w="sm" type="none"/>
            <a:tailEnd len="sm" w="sm" type="none"/>
          </a:ln>
        </p:spPr>
      </p:cxnSp>
      <p:grpSp>
        <p:nvGrpSpPr>
          <p:cNvPr id="199" name="Google Shape;199;p22"/>
          <p:cNvGrpSpPr/>
          <p:nvPr/>
        </p:nvGrpSpPr>
        <p:grpSpPr>
          <a:xfrm>
            <a:off x="7948092" y="6222424"/>
            <a:ext cx="1066324" cy="523116"/>
            <a:chOff x="4730507" y="6112670"/>
            <a:chExt cx="1289700" cy="632700"/>
          </a:xfrm>
        </p:grpSpPr>
        <p:sp>
          <p:nvSpPr>
            <p:cNvPr id="200" name="Google Shape;200;p22"/>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01" name="Google Shape;201;p22"/>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202" name="Google Shape;202;p22"/>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06" name="Shape 206"/>
        <p:cNvGrpSpPr/>
        <p:nvPr/>
      </p:nvGrpSpPr>
      <p:grpSpPr>
        <a:xfrm>
          <a:off x="0" y="0"/>
          <a:ext cx="0" cy="0"/>
          <a:chOff x="0" y="0"/>
          <a:chExt cx="0" cy="0"/>
        </a:xfrm>
      </p:grpSpPr>
      <p:sp>
        <p:nvSpPr>
          <p:cNvPr id="207" name="Google Shape;207;p23"/>
          <p:cNvSpPr txBox="1"/>
          <p:nvPr/>
        </p:nvSpPr>
        <p:spPr>
          <a:xfrm>
            <a:off x="8072990" y="5591171"/>
            <a:ext cx="97489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208" name="Google Shape;208;p23"/>
          <p:cNvSpPr txBox="1"/>
          <p:nvPr/>
        </p:nvSpPr>
        <p:spPr>
          <a:xfrm>
            <a:off x="319526" y="1187149"/>
            <a:ext cx="798178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209" name="Google Shape;209;p23"/>
          <p:cNvSpPr txBox="1"/>
          <p:nvPr/>
        </p:nvSpPr>
        <p:spPr>
          <a:xfrm rot="-5400000">
            <a:off x="-1442877" y="3360734"/>
            <a:ext cx="4107208" cy="589072"/>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400"/>
              <a:buFont typeface="Noto Sans Symbols"/>
              <a:buChar char="▪"/>
            </a:pPr>
            <a:r>
              <a:rPr b="1" lang="pt-BR" sz="2400">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210" name="Google Shape;210;p23"/>
          <p:cNvSpPr txBox="1"/>
          <p:nvPr/>
        </p:nvSpPr>
        <p:spPr>
          <a:xfrm rot="-5400000">
            <a:off x="-900438" y="3412394"/>
            <a:ext cx="4107208" cy="506292"/>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000"/>
              <a:buFont typeface="Noto Sans Symbols"/>
              <a:buChar char="▪"/>
            </a:pPr>
            <a:r>
              <a:rPr b="1" lang="pt-BR" sz="2000">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211" name="Google Shape;211;p23"/>
          <p:cNvSpPr txBox="1"/>
          <p:nvPr/>
        </p:nvSpPr>
        <p:spPr>
          <a:xfrm rot="-5400000">
            <a:off x="-409657" y="3438226"/>
            <a:ext cx="4107208" cy="464871"/>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800"/>
              <a:buFont typeface="Noto Sans Symbols"/>
              <a:buChar char="▪"/>
            </a:pPr>
            <a:r>
              <a:rPr b="1" lang="pt-BR" sz="1800">
                <a:solidFill>
                  <a:srgbClr val="181F3F"/>
                </a:solidFill>
                <a:latin typeface="Franklin Gothic"/>
                <a:ea typeface="Franklin Gothic"/>
                <a:cs typeface="Franklin Gothic"/>
                <a:sym typeface="Franklin Gothic"/>
              </a:rPr>
              <a:t>Click to edit your Topics 3</a:t>
            </a:r>
            <a:endParaRPr b="1" sz="1800">
              <a:solidFill>
                <a:srgbClr val="181F3F"/>
              </a:solidFill>
              <a:latin typeface="Franklin Gothic"/>
              <a:ea typeface="Franklin Gothic"/>
              <a:cs typeface="Franklin Gothic"/>
              <a:sym typeface="Franklin Gothic"/>
            </a:endParaRPr>
          </a:p>
        </p:txBody>
      </p:sp>
      <p:sp>
        <p:nvSpPr>
          <p:cNvPr id="212" name="Google Shape;212;p23"/>
          <p:cNvSpPr txBox="1"/>
          <p:nvPr/>
        </p:nvSpPr>
        <p:spPr>
          <a:xfrm rot="-5400000">
            <a:off x="94037" y="3451140"/>
            <a:ext cx="4107208" cy="423449"/>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cxnSp>
        <p:nvCxnSpPr>
          <p:cNvPr id="213" name="Google Shape;213;p23"/>
          <p:cNvCxnSpPr/>
          <p:nvPr/>
        </p:nvCxnSpPr>
        <p:spPr>
          <a:xfrm flipH="1" rot="10800000">
            <a:off x="496453" y="5773901"/>
            <a:ext cx="7539923" cy="2583"/>
          </a:xfrm>
          <a:prstGeom prst="straightConnector1">
            <a:avLst/>
          </a:prstGeom>
          <a:noFill/>
          <a:ln cap="flat" cmpd="sng" w="19050">
            <a:solidFill>
              <a:srgbClr val="181F3F"/>
            </a:solidFill>
            <a:prstDash val="solid"/>
            <a:miter lim="800000"/>
            <a:headEnd len="sm" w="sm" type="none"/>
            <a:tailEnd len="sm" w="sm" type="none"/>
          </a:ln>
        </p:spPr>
      </p:cxnSp>
      <p:grpSp>
        <p:nvGrpSpPr>
          <p:cNvPr id="214" name="Google Shape;214;p23"/>
          <p:cNvGrpSpPr/>
          <p:nvPr/>
        </p:nvGrpSpPr>
        <p:grpSpPr>
          <a:xfrm>
            <a:off x="7948092" y="6222424"/>
            <a:ext cx="1066324" cy="523116"/>
            <a:chOff x="4730507" y="6112670"/>
            <a:chExt cx="1289700" cy="632700"/>
          </a:xfrm>
        </p:grpSpPr>
        <p:sp>
          <p:nvSpPr>
            <p:cNvPr id="215" name="Google Shape;215;p23"/>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16" name="Google Shape;216;p23"/>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217" name="Google Shape;217;p23"/>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21" name="Shape 221"/>
        <p:cNvGrpSpPr/>
        <p:nvPr/>
      </p:nvGrpSpPr>
      <p:grpSpPr>
        <a:xfrm>
          <a:off x="0" y="0"/>
          <a:ext cx="0" cy="0"/>
          <a:chOff x="0" y="0"/>
          <a:chExt cx="0" cy="0"/>
        </a:xfrm>
      </p:grpSpPr>
      <p:sp>
        <p:nvSpPr>
          <p:cNvPr id="222" name="Google Shape;222;p24"/>
          <p:cNvSpPr txBox="1"/>
          <p:nvPr/>
        </p:nvSpPr>
        <p:spPr>
          <a:xfrm>
            <a:off x="431912" y="3804207"/>
            <a:ext cx="7038900" cy="5850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3200">
                <a:solidFill>
                  <a:srgbClr val="181F3F"/>
                </a:solidFill>
                <a:latin typeface="Franklin Gothic"/>
                <a:ea typeface="Franklin Gothic"/>
                <a:cs typeface="Franklin Gothic"/>
                <a:sym typeface="Franklin Gothic"/>
              </a:rPr>
              <a:t>Click to edit Master session split title</a:t>
            </a:r>
            <a:endParaRPr b="1" sz="3200">
              <a:solidFill>
                <a:srgbClr val="181F3F"/>
              </a:solidFill>
              <a:latin typeface="Franklin Gothic"/>
              <a:ea typeface="Franklin Gothic"/>
              <a:cs typeface="Franklin Gothic"/>
              <a:sym typeface="Franklin Gothic"/>
            </a:endParaRPr>
          </a:p>
        </p:txBody>
      </p:sp>
      <p:sp>
        <p:nvSpPr>
          <p:cNvPr id="223" name="Google Shape;223;p24"/>
          <p:cNvSpPr txBox="1"/>
          <p:nvPr/>
        </p:nvSpPr>
        <p:spPr>
          <a:xfrm>
            <a:off x="431912" y="4385393"/>
            <a:ext cx="5179200" cy="400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000">
                <a:solidFill>
                  <a:srgbClr val="181F3F"/>
                </a:solidFill>
                <a:latin typeface="Franklin Gothic"/>
                <a:ea typeface="Franklin Gothic"/>
                <a:cs typeface="Franklin Gothic"/>
                <a:sym typeface="Franklin Gothic"/>
              </a:rPr>
              <a:t>Click to edit de Subtitle</a:t>
            </a:r>
            <a:endParaRPr/>
          </a:p>
        </p:txBody>
      </p:sp>
      <p:cxnSp>
        <p:nvCxnSpPr>
          <p:cNvPr id="224" name="Google Shape;224;p24"/>
          <p:cNvCxnSpPr/>
          <p:nvPr/>
        </p:nvCxnSpPr>
        <p:spPr>
          <a:xfrm flipH="1" rot="10800000">
            <a:off x="3391635" y="4584148"/>
            <a:ext cx="5409000" cy="2700"/>
          </a:xfrm>
          <a:prstGeom prst="straightConnector1">
            <a:avLst/>
          </a:prstGeom>
          <a:noFill/>
          <a:ln cap="flat" cmpd="sng" w="19050">
            <a:solidFill>
              <a:srgbClr val="181F3F"/>
            </a:solidFill>
            <a:prstDash val="solid"/>
            <a:miter lim="800000"/>
            <a:headEnd len="sm" w="sm" type="none"/>
            <a:tailEnd len="sm" w="sm" type="none"/>
          </a:ln>
        </p:spPr>
      </p:cxnSp>
      <p:grpSp>
        <p:nvGrpSpPr>
          <p:cNvPr id="225" name="Google Shape;225;p24"/>
          <p:cNvGrpSpPr/>
          <p:nvPr/>
        </p:nvGrpSpPr>
        <p:grpSpPr>
          <a:xfrm>
            <a:off x="7948092" y="6222424"/>
            <a:ext cx="1066324" cy="523116"/>
            <a:chOff x="4730507" y="6112670"/>
            <a:chExt cx="1289700" cy="632700"/>
          </a:xfrm>
        </p:grpSpPr>
        <p:sp>
          <p:nvSpPr>
            <p:cNvPr id="226" name="Google Shape;226;p24"/>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27" name="Google Shape;227;p24"/>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31" name="Shape 231"/>
        <p:cNvGrpSpPr/>
        <p:nvPr/>
      </p:nvGrpSpPr>
      <p:grpSpPr>
        <a:xfrm>
          <a:off x="0" y="0"/>
          <a:ext cx="0" cy="0"/>
          <a:chOff x="0" y="0"/>
          <a:chExt cx="0" cy="0"/>
        </a:xfrm>
      </p:grpSpPr>
      <p:sp>
        <p:nvSpPr>
          <p:cNvPr id="232" name="Google Shape;232;p25"/>
          <p:cNvSpPr txBox="1"/>
          <p:nvPr/>
        </p:nvSpPr>
        <p:spPr>
          <a:xfrm>
            <a:off x="8072990" y="5591171"/>
            <a:ext cx="9750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233" name="Google Shape;233;p25"/>
          <p:cNvSpPr txBox="1"/>
          <p:nvPr/>
        </p:nvSpPr>
        <p:spPr>
          <a:xfrm>
            <a:off x="225267" y="1314129"/>
            <a:ext cx="51792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234" name="Google Shape;234;p25"/>
          <p:cNvSpPr txBox="1"/>
          <p:nvPr/>
        </p:nvSpPr>
        <p:spPr>
          <a:xfrm>
            <a:off x="225266" y="1959891"/>
            <a:ext cx="5179200" cy="338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1600">
                <a:solidFill>
                  <a:srgbClr val="181F3F"/>
                </a:solidFill>
                <a:latin typeface="Franklin Gothic"/>
                <a:ea typeface="Franklin Gothic"/>
                <a:cs typeface="Franklin Gothic"/>
                <a:sym typeface="Franklin Gothic"/>
              </a:rPr>
              <a:t>Click to edit Subtitle</a:t>
            </a:r>
            <a:endParaRPr/>
          </a:p>
        </p:txBody>
      </p:sp>
      <p:sp>
        <p:nvSpPr>
          <p:cNvPr id="235" name="Google Shape;235;p25"/>
          <p:cNvSpPr txBox="1"/>
          <p:nvPr/>
        </p:nvSpPr>
        <p:spPr>
          <a:xfrm>
            <a:off x="225265" y="2295687"/>
            <a:ext cx="5192100" cy="32940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 consextetuer adipiscing elit, sed diam nonummy nigh euismod tincidunt ut laoreet dolore magna aliquan erat volutpat. Ut wisi enim ad minim veniam, quis nostrud exerci tation ullamcorper suscipit lobortis nisl ut aliquip ex ea commodo consequat.  Duias autem vel eum iriure dolor in hendrerit in vulputate velit esse molestie consequat, vel illum dolore eu feugiat nulla facilisis at vero. </a:t>
            </a:r>
            <a:endParaRPr/>
          </a:p>
        </p:txBody>
      </p:sp>
      <p:sp>
        <p:nvSpPr>
          <p:cNvPr id="236" name="Google Shape;236;p25"/>
          <p:cNvSpPr/>
          <p:nvPr/>
        </p:nvSpPr>
        <p:spPr>
          <a:xfrm>
            <a:off x="5580081" y="1426213"/>
            <a:ext cx="3228900" cy="40038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37" name="Google Shape;237;p25"/>
          <p:cNvSpPr txBox="1"/>
          <p:nvPr/>
        </p:nvSpPr>
        <p:spPr>
          <a:xfrm>
            <a:off x="6547241" y="3248534"/>
            <a:ext cx="1289700" cy="2769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238" name="Google Shape;238;p25"/>
          <p:cNvGrpSpPr/>
          <p:nvPr/>
        </p:nvGrpSpPr>
        <p:grpSpPr>
          <a:xfrm>
            <a:off x="7948092" y="6222424"/>
            <a:ext cx="1066324" cy="523116"/>
            <a:chOff x="4730507" y="6112670"/>
            <a:chExt cx="1289700" cy="632700"/>
          </a:xfrm>
        </p:grpSpPr>
        <p:sp>
          <p:nvSpPr>
            <p:cNvPr id="239" name="Google Shape;239;p25"/>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40" name="Google Shape;240;p25"/>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241" name="Google Shape;241;p25"/>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45" name="Shape 245"/>
        <p:cNvGrpSpPr/>
        <p:nvPr/>
      </p:nvGrpSpPr>
      <p:grpSpPr>
        <a:xfrm>
          <a:off x="0" y="0"/>
          <a:ext cx="0" cy="0"/>
          <a:chOff x="0" y="0"/>
          <a:chExt cx="0" cy="0"/>
        </a:xfrm>
      </p:grpSpPr>
      <p:sp>
        <p:nvSpPr>
          <p:cNvPr id="246" name="Google Shape;246;p26"/>
          <p:cNvSpPr txBox="1"/>
          <p:nvPr/>
        </p:nvSpPr>
        <p:spPr>
          <a:xfrm>
            <a:off x="8072990" y="5591171"/>
            <a:ext cx="9750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247" name="Google Shape;247;p26"/>
          <p:cNvSpPr txBox="1"/>
          <p:nvPr/>
        </p:nvSpPr>
        <p:spPr>
          <a:xfrm>
            <a:off x="225267" y="1137236"/>
            <a:ext cx="51792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248" name="Google Shape;248;p26"/>
          <p:cNvSpPr/>
          <p:nvPr/>
        </p:nvSpPr>
        <p:spPr>
          <a:xfrm>
            <a:off x="5566474" y="3525865"/>
            <a:ext cx="3228900" cy="19632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49" name="Google Shape;249;p26"/>
          <p:cNvSpPr txBox="1"/>
          <p:nvPr/>
        </p:nvSpPr>
        <p:spPr>
          <a:xfrm>
            <a:off x="6533634" y="4366626"/>
            <a:ext cx="1289700" cy="2769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sp>
        <p:nvSpPr>
          <p:cNvPr id="250" name="Google Shape;250;p26"/>
          <p:cNvSpPr/>
          <p:nvPr/>
        </p:nvSpPr>
        <p:spPr>
          <a:xfrm>
            <a:off x="5566474" y="1343187"/>
            <a:ext cx="3228900" cy="19632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51" name="Google Shape;251;p26"/>
          <p:cNvSpPr txBox="1"/>
          <p:nvPr/>
        </p:nvSpPr>
        <p:spPr>
          <a:xfrm>
            <a:off x="6533633" y="2119371"/>
            <a:ext cx="1289700" cy="2769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sp>
        <p:nvSpPr>
          <p:cNvPr id="252" name="Google Shape;252;p26"/>
          <p:cNvSpPr txBox="1"/>
          <p:nvPr/>
        </p:nvSpPr>
        <p:spPr>
          <a:xfrm>
            <a:off x="238181" y="1925066"/>
            <a:ext cx="5179200" cy="338700"/>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a:p>
        </p:txBody>
      </p:sp>
      <p:sp>
        <p:nvSpPr>
          <p:cNvPr id="253" name="Google Shape;253;p26"/>
          <p:cNvSpPr txBox="1"/>
          <p:nvPr/>
        </p:nvSpPr>
        <p:spPr>
          <a:xfrm>
            <a:off x="238180" y="2196286"/>
            <a:ext cx="51792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a:t>
            </a:r>
            <a:endParaRPr/>
          </a:p>
        </p:txBody>
      </p:sp>
      <p:grpSp>
        <p:nvGrpSpPr>
          <p:cNvPr id="254" name="Google Shape;254;p26"/>
          <p:cNvGrpSpPr/>
          <p:nvPr/>
        </p:nvGrpSpPr>
        <p:grpSpPr>
          <a:xfrm>
            <a:off x="568780" y="2635404"/>
            <a:ext cx="4538695" cy="1446900"/>
            <a:chOff x="878746" y="2790387"/>
            <a:chExt cx="4538695" cy="1446900"/>
          </a:xfrm>
        </p:grpSpPr>
        <p:sp>
          <p:nvSpPr>
            <p:cNvPr id="255" name="Google Shape;255;p26"/>
            <p:cNvSpPr txBox="1"/>
            <p:nvPr/>
          </p:nvSpPr>
          <p:spPr>
            <a:xfrm>
              <a:off x="1051841" y="2790387"/>
              <a:ext cx="4365600" cy="14469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i="1" lang="pt-BR" sz="1600">
                  <a:solidFill>
                    <a:schemeClr val="dk1"/>
                  </a:solidFill>
                  <a:latin typeface="Libre Franklin"/>
                  <a:ea typeface="Libre Franklin"/>
                  <a:cs typeface="Libre Franklin"/>
                  <a:sym typeface="Libre Franklin"/>
                </a:rPr>
                <a:t>i.g.: Ut wisi enim ad minim veniam, quis nostrud exerci tation ullamcorper suscipit lobortis nisl ut aliquip ex ea commodo consequat </a:t>
              </a:r>
              <a:endParaRPr i="1" sz="1600">
                <a:solidFill>
                  <a:schemeClr val="dk1"/>
                </a:solidFill>
                <a:latin typeface="Libre Franklin"/>
                <a:ea typeface="Libre Franklin"/>
                <a:cs typeface="Libre Franklin"/>
                <a:sym typeface="Libre Franklin"/>
              </a:endParaRPr>
            </a:p>
          </p:txBody>
        </p:sp>
        <p:cxnSp>
          <p:nvCxnSpPr>
            <p:cNvPr id="256" name="Google Shape;256;p26"/>
            <p:cNvCxnSpPr/>
            <p:nvPr/>
          </p:nvCxnSpPr>
          <p:spPr>
            <a:xfrm>
              <a:off x="878746" y="2926730"/>
              <a:ext cx="10200" cy="901500"/>
            </a:xfrm>
            <a:prstGeom prst="straightConnector1">
              <a:avLst/>
            </a:prstGeom>
            <a:noFill/>
            <a:ln cap="flat" cmpd="sng" w="19050">
              <a:solidFill>
                <a:srgbClr val="181F3F"/>
              </a:solidFill>
              <a:prstDash val="solid"/>
              <a:miter lim="800000"/>
              <a:headEnd len="sm" w="sm" type="none"/>
              <a:tailEnd len="sm" w="sm" type="none"/>
            </a:ln>
          </p:spPr>
        </p:cxnSp>
      </p:grpSp>
      <p:sp>
        <p:nvSpPr>
          <p:cNvPr id="257" name="Google Shape;257;p26"/>
          <p:cNvSpPr txBox="1"/>
          <p:nvPr/>
        </p:nvSpPr>
        <p:spPr>
          <a:xfrm>
            <a:off x="238182" y="4068997"/>
            <a:ext cx="5179200" cy="338700"/>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a:p>
        </p:txBody>
      </p:sp>
      <p:sp>
        <p:nvSpPr>
          <p:cNvPr id="258" name="Google Shape;258;p26"/>
          <p:cNvSpPr txBox="1"/>
          <p:nvPr/>
        </p:nvSpPr>
        <p:spPr>
          <a:xfrm>
            <a:off x="238181" y="4327302"/>
            <a:ext cx="51792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a:t>
            </a:r>
            <a:endParaRPr/>
          </a:p>
        </p:txBody>
      </p:sp>
      <p:sp>
        <p:nvSpPr>
          <p:cNvPr id="259" name="Google Shape;259;p26"/>
          <p:cNvSpPr txBox="1"/>
          <p:nvPr/>
        </p:nvSpPr>
        <p:spPr>
          <a:xfrm>
            <a:off x="251097" y="4960150"/>
            <a:ext cx="5179200" cy="338700"/>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a:p>
        </p:txBody>
      </p:sp>
      <p:sp>
        <p:nvSpPr>
          <p:cNvPr id="260" name="Google Shape;260;p26"/>
          <p:cNvSpPr txBox="1"/>
          <p:nvPr/>
        </p:nvSpPr>
        <p:spPr>
          <a:xfrm>
            <a:off x="251096" y="5218454"/>
            <a:ext cx="5179200" cy="3387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a:t>
            </a:r>
            <a:endParaRPr/>
          </a:p>
        </p:txBody>
      </p:sp>
      <p:grpSp>
        <p:nvGrpSpPr>
          <p:cNvPr id="261" name="Google Shape;261;p26"/>
          <p:cNvGrpSpPr/>
          <p:nvPr/>
        </p:nvGrpSpPr>
        <p:grpSpPr>
          <a:xfrm>
            <a:off x="7948092" y="6222424"/>
            <a:ext cx="1066324" cy="523116"/>
            <a:chOff x="4730507" y="6112670"/>
            <a:chExt cx="1289700" cy="632700"/>
          </a:xfrm>
        </p:grpSpPr>
        <p:sp>
          <p:nvSpPr>
            <p:cNvPr id="262" name="Google Shape;262;p26"/>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63" name="Google Shape;263;p26"/>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264" name="Google Shape;264;p26"/>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68" name="Shape 268"/>
        <p:cNvGrpSpPr/>
        <p:nvPr/>
      </p:nvGrpSpPr>
      <p:grpSpPr>
        <a:xfrm>
          <a:off x="0" y="0"/>
          <a:ext cx="0" cy="0"/>
          <a:chOff x="0" y="0"/>
          <a:chExt cx="0" cy="0"/>
        </a:xfrm>
      </p:grpSpPr>
      <p:sp>
        <p:nvSpPr>
          <p:cNvPr id="269" name="Google Shape;269;p27"/>
          <p:cNvSpPr txBox="1"/>
          <p:nvPr/>
        </p:nvSpPr>
        <p:spPr>
          <a:xfrm>
            <a:off x="8072990" y="5591171"/>
            <a:ext cx="9750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270" name="Google Shape;270;p27"/>
          <p:cNvSpPr txBox="1"/>
          <p:nvPr/>
        </p:nvSpPr>
        <p:spPr>
          <a:xfrm>
            <a:off x="225267" y="1273307"/>
            <a:ext cx="51792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271" name="Google Shape;271;p27"/>
          <p:cNvSpPr txBox="1"/>
          <p:nvPr/>
        </p:nvSpPr>
        <p:spPr>
          <a:xfrm>
            <a:off x="276926" y="1789917"/>
            <a:ext cx="4107300" cy="461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400"/>
              <a:buFont typeface="Noto Sans Symbols"/>
              <a:buChar char="▪"/>
            </a:pPr>
            <a:r>
              <a:rPr b="1" lang="pt-BR" sz="2400">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272" name="Google Shape;272;p27"/>
          <p:cNvSpPr txBox="1"/>
          <p:nvPr/>
        </p:nvSpPr>
        <p:spPr>
          <a:xfrm>
            <a:off x="276925" y="2306526"/>
            <a:ext cx="4107300" cy="4002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000"/>
              <a:buFont typeface="Noto Sans Symbols"/>
              <a:buChar char="▪"/>
            </a:pPr>
            <a:r>
              <a:rPr b="1" lang="pt-BR" sz="2000">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273" name="Google Shape;273;p27"/>
          <p:cNvSpPr txBox="1"/>
          <p:nvPr/>
        </p:nvSpPr>
        <p:spPr>
          <a:xfrm>
            <a:off x="276925" y="2784392"/>
            <a:ext cx="4107300" cy="3693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800"/>
              <a:buFont typeface="Noto Sans Symbols"/>
              <a:buChar char="▪"/>
            </a:pPr>
            <a:r>
              <a:rPr b="1" lang="pt-BR" sz="1800">
                <a:solidFill>
                  <a:srgbClr val="181F3F"/>
                </a:solidFill>
                <a:latin typeface="Franklin Gothic"/>
                <a:ea typeface="Franklin Gothic"/>
                <a:cs typeface="Franklin Gothic"/>
                <a:sym typeface="Franklin Gothic"/>
              </a:rPr>
              <a:t>Click to edit your Topics 3</a:t>
            </a:r>
            <a:endParaRPr b="1" sz="1800">
              <a:solidFill>
                <a:srgbClr val="181F3F"/>
              </a:solidFill>
              <a:latin typeface="Franklin Gothic"/>
              <a:ea typeface="Franklin Gothic"/>
              <a:cs typeface="Franklin Gothic"/>
              <a:sym typeface="Franklin Gothic"/>
            </a:endParaRPr>
          </a:p>
        </p:txBody>
      </p:sp>
      <p:sp>
        <p:nvSpPr>
          <p:cNvPr id="274" name="Google Shape;274;p27"/>
          <p:cNvSpPr txBox="1"/>
          <p:nvPr/>
        </p:nvSpPr>
        <p:spPr>
          <a:xfrm>
            <a:off x="276924" y="3236424"/>
            <a:ext cx="4107300" cy="338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grpSp>
        <p:nvGrpSpPr>
          <p:cNvPr id="275" name="Google Shape;275;p27"/>
          <p:cNvGrpSpPr/>
          <p:nvPr/>
        </p:nvGrpSpPr>
        <p:grpSpPr>
          <a:xfrm>
            <a:off x="7948092" y="6222424"/>
            <a:ext cx="1066324" cy="523116"/>
            <a:chOff x="4730507" y="6112670"/>
            <a:chExt cx="1289700" cy="632700"/>
          </a:xfrm>
        </p:grpSpPr>
        <p:sp>
          <p:nvSpPr>
            <p:cNvPr id="276" name="Google Shape;276;p27"/>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77" name="Google Shape;277;p27"/>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278" name="Google Shape;278;p27"/>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82" name="Shape 282"/>
        <p:cNvGrpSpPr/>
        <p:nvPr/>
      </p:nvGrpSpPr>
      <p:grpSpPr>
        <a:xfrm>
          <a:off x="0" y="0"/>
          <a:ext cx="0" cy="0"/>
          <a:chOff x="0" y="0"/>
          <a:chExt cx="0" cy="0"/>
        </a:xfrm>
      </p:grpSpPr>
      <p:sp>
        <p:nvSpPr>
          <p:cNvPr id="283" name="Google Shape;283;p28"/>
          <p:cNvSpPr txBox="1"/>
          <p:nvPr/>
        </p:nvSpPr>
        <p:spPr>
          <a:xfrm>
            <a:off x="8072990" y="5591171"/>
            <a:ext cx="9750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284" name="Google Shape;284;p28"/>
          <p:cNvSpPr txBox="1"/>
          <p:nvPr/>
        </p:nvSpPr>
        <p:spPr>
          <a:xfrm>
            <a:off x="238182" y="1205272"/>
            <a:ext cx="4326900" cy="954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285" name="Google Shape;285;p28"/>
          <p:cNvSpPr txBox="1"/>
          <p:nvPr/>
        </p:nvSpPr>
        <p:spPr>
          <a:xfrm>
            <a:off x="315672" y="2183371"/>
            <a:ext cx="4107300" cy="461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400"/>
              <a:buFont typeface="Noto Sans Symbols"/>
              <a:buChar char="▪"/>
            </a:pPr>
            <a:r>
              <a:rPr b="1" lang="pt-BR" sz="2400">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286" name="Google Shape;286;p28"/>
          <p:cNvSpPr txBox="1"/>
          <p:nvPr/>
        </p:nvSpPr>
        <p:spPr>
          <a:xfrm>
            <a:off x="315671" y="2699980"/>
            <a:ext cx="4107300" cy="4002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000"/>
              <a:buFont typeface="Noto Sans Symbols"/>
              <a:buChar char="▪"/>
            </a:pPr>
            <a:r>
              <a:rPr b="1" lang="pt-BR" sz="2000">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287" name="Google Shape;287;p28"/>
          <p:cNvSpPr txBox="1"/>
          <p:nvPr/>
        </p:nvSpPr>
        <p:spPr>
          <a:xfrm>
            <a:off x="315671" y="3177846"/>
            <a:ext cx="4107300" cy="3693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800"/>
              <a:buFont typeface="Noto Sans Symbols"/>
              <a:buChar char="▪"/>
            </a:pPr>
            <a:r>
              <a:rPr b="1" lang="pt-BR" sz="1800">
                <a:solidFill>
                  <a:srgbClr val="181F3F"/>
                </a:solidFill>
                <a:latin typeface="Franklin Gothic"/>
                <a:ea typeface="Franklin Gothic"/>
                <a:cs typeface="Franklin Gothic"/>
                <a:sym typeface="Franklin Gothic"/>
              </a:rPr>
              <a:t>Click to edit your Topics 3</a:t>
            </a:r>
            <a:endParaRPr b="1" sz="1800">
              <a:solidFill>
                <a:srgbClr val="181F3F"/>
              </a:solidFill>
              <a:latin typeface="Franklin Gothic"/>
              <a:ea typeface="Franklin Gothic"/>
              <a:cs typeface="Franklin Gothic"/>
              <a:sym typeface="Franklin Gothic"/>
            </a:endParaRPr>
          </a:p>
        </p:txBody>
      </p:sp>
      <p:sp>
        <p:nvSpPr>
          <p:cNvPr id="288" name="Google Shape;288;p28"/>
          <p:cNvSpPr txBox="1"/>
          <p:nvPr/>
        </p:nvSpPr>
        <p:spPr>
          <a:xfrm>
            <a:off x="315670" y="3629878"/>
            <a:ext cx="4107300" cy="338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sp>
        <p:nvSpPr>
          <p:cNvPr id="289" name="Google Shape;289;p28"/>
          <p:cNvSpPr txBox="1"/>
          <p:nvPr/>
        </p:nvSpPr>
        <p:spPr>
          <a:xfrm>
            <a:off x="4732690" y="1166525"/>
            <a:ext cx="4326900" cy="954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cxnSp>
        <p:nvCxnSpPr>
          <p:cNvPr id="290" name="Google Shape;290;p28"/>
          <p:cNvCxnSpPr/>
          <p:nvPr/>
        </p:nvCxnSpPr>
        <p:spPr>
          <a:xfrm>
            <a:off x="4575099" y="1222852"/>
            <a:ext cx="10200" cy="4246500"/>
          </a:xfrm>
          <a:prstGeom prst="straightConnector1">
            <a:avLst/>
          </a:prstGeom>
          <a:noFill/>
          <a:ln cap="flat" cmpd="sng" w="19050">
            <a:solidFill>
              <a:srgbClr val="181F3F"/>
            </a:solidFill>
            <a:prstDash val="solid"/>
            <a:miter lim="800000"/>
            <a:headEnd len="sm" w="sm" type="none"/>
            <a:tailEnd len="sm" w="sm" type="none"/>
          </a:ln>
        </p:spPr>
      </p:cxnSp>
      <p:sp>
        <p:nvSpPr>
          <p:cNvPr id="291" name="Google Shape;291;p28"/>
          <p:cNvSpPr txBox="1"/>
          <p:nvPr/>
        </p:nvSpPr>
        <p:spPr>
          <a:xfrm>
            <a:off x="4758520" y="2131710"/>
            <a:ext cx="4107300" cy="461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400"/>
              <a:buFont typeface="Noto Sans Symbols"/>
              <a:buChar char="▪"/>
            </a:pPr>
            <a:r>
              <a:rPr b="1" lang="pt-BR" sz="2400">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292" name="Google Shape;292;p28"/>
          <p:cNvSpPr txBox="1"/>
          <p:nvPr/>
        </p:nvSpPr>
        <p:spPr>
          <a:xfrm>
            <a:off x="4758519" y="2648319"/>
            <a:ext cx="4107300" cy="4002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000"/>
              <a:buFont typeface="Noto Sans Symbols"/>
              <a:buChar char="▪"/>
            </a:pPr>
            <a:r>
              <a:rPr b="1" lang="pt-BR" sz="2000">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293" name="Google Shape;293;p28"/>
          <p:cNvSpPr txBox="1"/>
          <p:nvPr/>
        </p:nvSpPr>
        <p:spPr>
          <a:xfrm>
            <a:off x="4758519" y="3126185"/>
            <a:ext cx="4107300" cy="3693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800"/>
              <a:buFont typeface="Noto Sans Symbols"/>
              <a:buChar char="▪"/>
            </a:pPr>
            <a:r>
              <a:rPr b="1" lang="pt-BR" sz="1800">
                <a:solidFill>
                  <a:srgbClr val="181F3F"/>
                </a:solidFill>
                <a:latin typeface="Franklin Gothic"/>
                <a:ea typeface="Franklin Gothic"/>
                <a:cs typeface="Franklin Gothic"/>
                <a:sym typeface="Franklin Gothic"/>
              </a:rPr>
              <a:t>Click to edit your Topics 3</a:t>
            </a:r>
            <a:endParaRPr b="1" sz="1800">
              <a:solidFill>
                <a:srgbClr val="181F3F"/>
              </a:solidFill>
              <a:latin typeface="Franklin Gothic"/>
              <a:ea typeface="Franklin Gothic"/>
              <a:cs typeface="Franklin Gothic"/>
              <a:sym typeface="Franklin Gothic"/>
            </a:endParaRPr>
          </a:p>
        </p:txBody>
      </p:sp>
      <p:sp>
        <p:nvSpPr>
          <p:cNvPr id="294" name="Google Shape;294;p28"/>
          <p:cNvSpPr txBox="1"/>
          <p:nvPr/>
        </p:nvSpPr>
        <p:spPr>
          <a:xfrm>
            <a:off x="4758518" y="3578217"/>
            <a:ext cx="4107300" cy="338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grpSp>
        <p:nvGrpSpPr>
          <p:cNvPr id="295" name="Google Shape;295;p28"/>
          <p:cNvGrpSpPr/>
          <p:nvPr/>
        </p:nvGrpSpPr>
        <p:grpSpPr>
          <a:xfrm>
            <a:off x="7948092" y="6222424"/>
            <a:ext cx="1066324" cy="523116"/>
            <a:chOff x="4730507" y="6112670"/>
            <a:chExt cx="1289700" cy="632700"/>
          </a:xfrm>
        </p:grpSpPr>
        <p:sp>
          <p:nvSpPr>
            <p:cNvPr id="296" name="Google Shape;296;p28"/>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297" name="Google Shape;297;p28"/>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298" name="Google Shape;298;p28"/>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02" name="Shape 302"/>
        <p:cNvGrpSpPr/>
        <p:nvPr/>
      </p:nvGrpSpPr>
      <p:grpSpPr>
        <a:xfrm>
          <a:off x="0" y="0"/>
          <a:ext cx="0" cy="0"/>
          <a:chOff x="0" y="0"/>
          <a:chExt cx="0" cy="0"/>
        </a:xfrm>
      </p:grpSpPr>
      <p:sp>
        <p:nvSpPr>
          <p:cNvPr id="303" name="Google Shape;303;p29"/>
          <p:cNvSpPr txBox="1"/>
          <p:nvPr/>
        </p:nvSpPr>
        <p:spPr>
          <a:xfrm>
            <a:off x="8072990" y="5591171"/>
            <a:ext cx="9750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304" name="Google Shape;304;p29"/>
          <p:cNvSpPr txBox="1"/>
          <p:nvPr/>
        </p:nvSpPr>
        <p:spPr>
          <a:xfrm>
            <a:off x="225267" y="1137236"/>
            <a:ext cx="51792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305" name="Google Shape;305;p29"/>
          <p:cNvSpPr txBox="1"/>
          <p:nvPr/>
        </p:nvSpPr>
        <p:spPr>
          <a:xfrm>
            <a:off x="238180" y="1718421"/>
            <a:ext cx="5179200" cy="3693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800"/>
              <a:buFont typeface="Noto Sans Symbols"/>
              <a:buChar char="▪"/>
            </a:pPr>
            <a:r>
              <a:rPr b="1" lang="pt-BR" sz="1800">
                <a:solidFill>
                  <a:srgbClr val="181F3F"/>
                </a:solidFill>
                <a:latin typeface="Franklin Gothic"/>
                <a:ea typeface="Franklin Gothic"/>
                <a:cs typeface="Franklin Gothic"/>
                <a:sym typeface="Franklin Gothic"/>
              </a:rPr>
              <a:t>Click to edit your Topics 3</a:t>
            </a:r>
            <a:endParaRPr/>
          </a:p>
        </p:txBody>
      </p:sp>
      <p:sp>
        <p:nvSpPr>
          <p:cNvPr id="306" name="Google Shape;306;p29"/>
          <p:cNvSpPr txBox="1"/>
          <p:nvPr/>
        </p:nvSpPr>
        <p:spPr>
          <a:xfrm>
            <a:off x="496484" y="3332828"/>
            <a:ext cx="5179200" cy="338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sp>
        <p:nvSpPr>
          <p:cNvPr id="307" name="Google Shape;307;p29"/>
          <p:cNvSpPr txBox="1"/>
          <p:nvPr/>
        </p:nvSpPr>
        <p:spPr>
          <a:xfrm>
            <a:off x="238180" y="2092964"/>
            <a:ext cx="5192100" cy="10773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Loren ipsum dolor sit amet, consextetuer adipiscing elit, sed diam nonummy nigh euismod tincidunt ut laoreet dolore magna aliquan erat volutpat:</a:t>
            </a:r>
            <a:endParaRPr sz="1600">
              <a:solidFill>
                <a:schemeClr val="dk1"/>
              </a:solidFill>
              <a:latin typeface="Libre Franklin"/>
              <a:ea typeface="Libre Franklin"/>
              <a:cs typeface="Libre Franklin"/>
              <a:sym typeface="Libre Franklin"/>
            </a:endParaRPr>
          </a:p>
        </p:txBody>
      </p:sp>
      <p:sp>
        <p:nvSpPr>
          <p:cNvPr id="308" name="Google Shape;308;p29"/>
          <p:cNvSpPr txBox="1"/>
          <p:nvPr/>
        </p:nvSpPr>
        <p:spPr>
          <a:xfrm>
            <a:off x="496483" y="3720285"/>
            <a:ext cx="5179200" cy="338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sp>
        <p:nvSpPr>
          <p:cNvPr id="309" name="Google Shape;309;p29"/>
          <p:cNvSpPr txBox="1"/>
          <p:nvPr/>
        </p:nvSpPr>
        <p:spPr>
          <a:xfrm>
            <a:off x="548144" y="5725644"/>
            <a:ext cx="5179200" cy="338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grpSp>
        <p:nvGrpSpPr>
          <p:cNvPr id="310" name="Google Shape;310;p29"/>
          <p:cNvGrpSpPr/>
          <p:nvPr/>
        </p:nvGrpSpPr>
        <p:grpSpPr>
          <a:xfrm>
            <a:off x="620441" y="4120652"/>
            <a:ext cx="4507022" cy="1446900"/>
            <a:chOff x="878746" y="2790381"/>
            <a:chExt cx="4507022" cy="1446900"/>
          </a:xfrm>
        </p:grpSpPr>
        <p:sp>
          <p:nvSpPr>
            <p:cNvPr id="311" name="Google Shape;311;p29"/>
            <p:cNvSpPr txBox="1"/>
            <p:nvPr/>
          </p:nvSpPr>
          <p:spPr>
            <a:xfrm>
              <a:off x="1020168" y="2790381"/>
              <a:ext cx="4365600" cy="14469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i="1" lang="pt-BR" sz="1600">
                  <a:solidFill>
                    <a:schemeClr val="dk1"/>
                  </a:solidFill>
                  <a:latin typeface="Libre Franklin"/>
                  <a:ea typeface="Libre Franklin"/>
                  <a:cs typeface="Libre Franklin"/>
                  <a:sym typeface="Libre Franklin"/>
                </a:rPr>
                <a:t>i.g.: Ut wisi enim ad minim veniam, quis nostrud exerci tation ullamcorper suscipit lobortis nisl ut aliquip ex ea commodo consequat </a:t>
              </a:r>
              <a:endParaRPr i="1" sz="1600">
                <a:solidFill>
                  <a:schemeClr val="dk1"/>
                </a:solidFill>
                <a:latin typeface="Libre Franklin"/>
                <a:ea typeface="Libre Franklin"/>
                <a:cs typeface="Libre Franklin"/>
                <a:sym typeface="Libre Franklin"/>
              </a:endParaRPr>
            </a:p>
          </p:txBody>
        </p:sp>
        <p:cxnSp>
          <p:nvCxnSpPr>
            <p:cNvPr id="312" name="Google Shape;312;p29"/>
            <p:cNvCxnSpPr/>
            <p:nvPr/>
          </p:nvCxnSpPr>
          <p:spPr>
            <a:xfrm>
              <a:off x="878746" y="2926730"/>
              <a:ext cx="0" cy="1294200"/>
            </a:xfrm>
            <a:prstGeom prst="straightConnector1">
              <a:avLst/>
            </a:prstGeom>
            <a:noFill/>
            <a:ln cap="flat" cmpd="sng" w="19050">
              <a:solidFill>
                <a:srgbClr val="181F3F"/>
              </a:solidFill>
              <a:prstDash val="solid"/>
              <a:miter lim="800000"/>
              <a:headEnd len="sm" w="sm" type="none"/>
              <a:tailEnd len="sm" w="sm" type="none"/>
            </a:ln>
          </p:spPr>
        </p:cxnSp>
      </p:grpSp>
      <p:sp>
        <p:nvSpPr>
          <p:cNvPr id="313" name="Google Shape;313;p29"/>
          <p:cNvSpPr/>
          <p:nvPr/>
        </p:nvSpPr>
        <p:spPr>
          <a:xfrm>
            <a:off x="5566474" y="1317356"/>
            <a:ext cx="3228900" cy="40941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14" name="Google Shape;314;p29"/>
          <p:cNvSpPr txBox="1"/>
          <p:nvPr/>
        </p:nvSpPr>
        <p:spPr>
          <a:xfrm>
            <a:off x="6533634" y="3139677"/>
            <a:ext cx="1289700" cy="2769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315" name="Google Shape;315;p29"/>
          <p:cNvGrpSpPr/>
          <p:nvPr/>
        </p:nvGrpSpPr>
        <p:grpSpPr>
          <a:xfrm>
            <a:off x="7948092" y="6222424"/>
            <a:ext cx="1066324" cy="523116"/>
            <a:chOff x="4730507" y="6112670"/>
            <a:chExt cx="1289700" cy="632700"/>
          </a:xfrm>
        </p:grpSpPr>
        <p:sp>
          <p:nvSpPr>
            <p:cNvPr id="316" name="Google Shape;316;p29"/>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17" name="Google Shape;317;p29"/>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318" name="Google Shape;318;p29"/>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22" name="Shape 322"/>
        <p:cNvGrpSpPr/>
        <p:nvPr/>
      </p:nvGrpSpPr>
      <p:grpSpPr>
        <a:xfrm>
          <a:off x="0" y="0"/>
          <a:ext cx="0" cy="0"/>
          <a:chOff x="0" y="0"/>
          <a:chExt cx="0" cy="0"/>
        </a:xfrm>
      </p:grpSpPr>
      <p:sp>
        <p:nvSpPr>
          <p:cNvPr id="323" name="Google Shape;323;p30"/>
          <p:cNvSpPr txBox="1"/>
          <p:nvPr/>
        </p:nvSpPr>
        <p:spPr>
          <a:xfrm>
            <a:off x="8072990" y="5591171"/>
            <a:ext cx="9750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324" name="Google Shape;324;p30"/>
          <p:cNvSpPr/>
          <p:nvPr/>
        </p:nvSpPr>
        <p:spPr>
          <a:xfrm>
            <a:off x="4649492" y="1317356"/>
            <a:ext cx="4223400" cy="40941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25" name="Google Shape;325;p30"/>
          <p:cNvSpPr txBox="1"/>
          <p:nvPr/>
        </p:nvSpPr>
        <p:spPr>
          <a:xfrm>
            <a:off x="6068684" y="3152592"/>
            <a:ext cx="1289700" cy="2769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sp>
        <p:nvSpPr>
          <p:cNvPr id="326" name="Google Shape;326;p30"/>
          <p:cNvSpPr/>
          <p:nvPr/>
        </p:nvSpPr>
        <p:spPr>
          <a:xfrm>
            <a:off x="258305" y="1317356"/>
            <a:ext cx="4223400" cy="40941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27" name="Google Shape;327;p30"/>
          <p:cNvSpPr txBox="1"/>
          <p:nvPr/>
        </p:nvSpPr>
        <p:spPr>
          <a:xfrm>
            <a:off x="1729159" y="3139677"/>
            <a:ext cx="1289700" cy="2769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328" name="Google Shape;328;p30"/>
          <p:cNvGrpSpPr/>
          <p:nvPr/>
        </p:nvGrpSpPr>
        <p:grpSpPr>
          <a:xfrm>
            <a:off x="7948092" y="6222424"/>
            <a:ext cx="1066324" cy="523116"/>
            <a:chOff x="4730507" y="6112670"/>
            <a:chExt cx="1289700" cy="632700"/>
          </a:xfrm>
        </p:grpSpPr>
        <p:sp>
          <p:nvSpPr>
            <p:cNvPr id="329" name="Google Shape;329;p30"/>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30" name="Google Shape;330;p30"/>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331" name="Google Shape;331;p30"/>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35" name="Shape 335"/>
        <p:cNvGrpSpPr/>
        <p:nvPr/>
      </p:nvGrpSpPr>
      <p:grpSpPr>
        <a:xfrm>
          <a:off x="0" y="0"/>
          <a:ext cx="0" cy="0"/>
          <a:chOff x="0" y="0"/>
          <a:chExt cx="0" cy="0"/>
        </a:xfrm>
      </p:grpSpPr>
      <p:sp>
        <p:nvSpPr>
          <p:cNvPr id="336" name="Google Shape;336;p31"/>
          <p:cNvSpPr txBox="1"/>
          <p:nvPr/>
        </p:nvSpPr>
        <p:spPr>
          <a:xfrm>
            <a:off x="8072990" y="5591171"/>
            <a:ext cx="9750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337" name="Google Shape;337;p31"/>
          <p:cNvSpPr/>
          <p:nvPr/>
        </p:nvSpPr>
        <p:spPr>
          <a:xfrm>
            <a:off x="349405" y="1197199"/>
            <a:ext cx="8537100" cy="43911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38" name="Google Shape;338;p31"/>
          <p:cNvSpPr txBox="1"/>
          <p:nvPr/>
        </p:nvSpPr>
        <p:spPr>
          <a:xfrm>
            <a:off x="3963498" y="2933033"/>
            <a:ext cx="1289700" cy="276900"/>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339" name="Google Shape;339;p31"/>
          <p:cNvGrpSpPr/>
          <p:nvPr/>
        </p:nvGrpSpPr>
        <p:grpSpPr>
          <a:xfrm>
            <a:off x="7948092" y="6222424"/>
            <a:ext cx="1066324" cy="523116"/>
            <a:chOff x="4730507" y="6112670"/>
            <a:chExt cx="1289700" cy="632700"/>
          </a:xfrm>
        </p:grpSpPr>
        <p:sp>
          <p:nvSpPr>
            <p:cNvPr id="340" name="Google Shape;340;p31"/>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41" name="Google Shape;341;p31"/>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342" name="Google Shape;342;p31"/>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3" name="Shape 63"/>
        <p:cNvGrpSpPr/>
        <p:nvPr/>
      </p:nvGrpSpPr>
      <p:grpSpPr>
        <a:xfrm>
          <a:off x="0" y="0"/>
          <a:ext cx="0" cy="0"/>
          <a:chOff x="0" y="0"/>
          <a:chExt cx="0" cy="0"/>
        </a:xfrm>
      </p:grpSpPr>
      <p:sp>
        <p:nvSpPr>
          <p:cNvPr id="64" name="Google Shape;64;p14"/>
          <p:cNvSpPr txBox="1"/>
          <p:nvPr/>
        </p:nvSpPr>
        <p:spPr>
          <a:xfrm>
            <a:off x="8072990" y="5591171"/>
            <a:ext cx="97489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65" name="Google Shape;65;p14"/>
          <p:cNvSpPr txBox="1"/>
          <p:nvPr/>
        </p:nvSpPr>
        <p:spPr>
          <a:xfrm>
            <a:off x="225267" y="1314129"/>
            <a:ext cx="51791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66" name="Google Shape;66;p14"/>
          <p:cNvSpPr txBox="1"/>
          <p:nvPr/>
        </p:nvSpPr>
        <p:spPr>
          <a:xfrm>
            <a:off x="225266" y="1959891"/>
            <a:ext cx="5179174"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1600">
                <a:solidFill>
                  <a:srgbClr val="181F3F"/>
                </a:solidFill>
                <a:latin typeface="Franklin Gothic"/>
                <a:ea typeface="Franklin Gothic"/>
                <a:cs typeface="Franklin Gothic"/>
                <a:sym typeface="Franklin Gothic"/>
              </a:rPr>
              <a:t>Click to edit Subtitle</a:t>
            </a:r>
            <a:endParaRPr/>
          </a:p>
        </p:txBody>
      </p:sp>
      <p:sp>
        <p:nvSpPr>
          <p:cNvPr id="67" name="Google Shape;67;p14"/>
          <p:cNvSpPr txBox="1"/>
          <p:nvPr/>
        </p:nvSpPr>
        <p:spPr>
          <a:xfrm>
            <a:off x="225265" y="2295687"/>
            <a:ext cx="5192089" cy="337117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 consextetuer adipiscing elit, sed diam nonummy nigh euismod tincidunt ut laoreet dolore magna aliquan erat volutpat. Ut wisi enim ad minim veniam, quis nostrud exerci tation ullamcorper suscipit lobortis nisl ut aliquip ex ea commodo consequat.  Duias autem vel eum iriure dolor in hendrerit in vulputate velit esse molestie consequat, vel illum dolore eu feugiat nulla facilisis at vero. </a:t>
            </a:r>
            <a:endParaRPr/>
          </a:p>
        </p:txBody>
      </p:sp>
      <p:sp>
        <p:nvSpPr>
          <p:cNvPr id="68" name="Google Shape;68;p14"/>
          <p:cNvSpPr/>
          <p:nvPr/>
        </p:nvSpPr>
        <p:spPr>
          <a:xfrm>
            <a:off x="5580081" y="1426213"/>
            <a:ext cx="3228813" cy="4003728"/>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69" name="Google Shape;69;p14"/>
          <p:cNvSpPr txBox="1"/>
          <p:nvPr/>
        </p:nvSpPr>
        <p:spPr>
          <a:xfrm>
            <a:off x="6547241" y="3248534"/>
            <a:ext cx="1289742"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70" name="Google Shape;70;p14"/>
          <p:cNvGrpSpPr/>
          <p:nvPr/>
        </p:nvGrpSpPr>
        <p:grpSpPr>
          <a:xfrm>
            <a:off x="7948092" y="6222424"/>
            <a:ext cx="1066324" cy="523116"/>
            <a:chOff x="4730507" y="6112670"/>
            <a:chExt cx="1289700" cy="632700"/>
          </a:xfrm>
        </p:grpSpPr>
        <p:sp>
          <p:nvSpPr>
            <p:cNvPr id="71" name="Google Shape;71;p14"/>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72" name="Google Shape;72;p14"/>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73" name="Google Shape;73;p14"/>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46" name="Shape 346"/>
        <p:cNvGrpSpPr/>
        <p:nvPr/>
      </p:nvGrpSpPr>
      <p:grpSpPr>
        <a:xfrm>
          <a:off x="0" y="0"/>
          <a:ext cx="0" cy="0"/>
          <a:chOff x="0" y="0"/>
          <a:chExt cx="0" cy="0"/>
        </a:xfrm>
      </p:grpSpPr>
      <p:sp>
        <p:nvSpPr>
          <p:cNvPr id="347" name="Google Shape;347;p32"/>
          <p:cNvSpPr txBox="1"/>
          <p:nvPr/>
        </p:nvSpPr>
        <p:spPr>
          <a:xfrm>
            <a:off x="8072990" y="5591171"/>
            <a:ext cx="9750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348" name="Google Shape;348;p32"/>
          <p:cNvSpPr txBox="1"/>
          <p:nvPr/>
        </p:nvSpPr>
        <p:spPr>
          <a:xfrm>
            <a:off x="252481" y="1232486"/>
            <a:ext cx="51792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349" name="Google Shape;349;p32"/>
          <p:cNvSpPr txBox="1"/>
          <p:nvPr/>
        </p:nvSpPr>
        <p:spPr>
          <a:xfrm>
            <a:off x="252480" y="1878248"/>
            <a:ext cx="5179200" cy="3387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1600">
                <a:solidFill>
                  <a:srgbClr val="181F3F"/>
                </a:solidFill>
                <a:latin typeface="Franklin Gothic"/>
                <a:ea typeface="Franklin Gothic"/>
                <a:cs typeface="Franklin Gothic"/>
                <a:sym typeface="Franklin Gothic"/>
              </a:rPr>
              <a:t>Click to edit Subtitle or Main Topics</a:t>
            </a:r>
            <a:endParaRPr b="1" sz="1600">
              <a:solidFill>
                <a:srgbClr val="181F3F"/>
              </a:solidFill>
              <a:latin typeface="Franklin Gothic"/>
              <a:ea typeface="Franklin Gothic"/>
              <a:cs typeface="Franklin Gothic"/>
              <a:sym typeface="Franklin Gothic"/>
            </a:endParaRPr>
          </a:p>
        </p:txBody>
      </p:sp>
      <p:sp>
        <p:nvSpPr>
          <p:cNvPr id="350" name="Google Shape;350;p32"/>
          <p:cNvSpPr txBox="1"/>
          <p:nvPr/>
        </p:nvSpPr>
        <p:spPr>
          <a:xfrm>
            <a:off x="252479" y="2214044"/>
            <a:ext cx="4740000" cy="3663300"/>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 consextetuer adipiscing elit, sed diam nonummy nigh euismod tincidunt ut laoreet dolore magna aliquan erat volutpat. Ut wisi enim ad minim veniam, quis nostrud exerci tation ullamcorper suscipit lobortis nisl ut aliquip ex ea commodo consequat.  Duias autem vel eum iriure dolor in hendrerit in vulputate velit esse molestie consequat, vel illum dolore eu feugiat nulla facilisis at vero. </a:t>
            </a:r>
            <a:endParaRPr/>
          </a:p>
        </p:txBody>
      </p:sp>
      <p:sp>
        <p:nvSpPr>
          <p:cNvPr id="351" name="Google Shape;351;p32"/>
          <p:cNvSpPr txBox="1"/>
          <p:nvPr/>
        </p:nvSpPr>
        <p:spPr>
          <a:xfrm>
            <a:off x="5481772" y="1666759"/>
            <a:ext cx="3371100" cy="36633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a:p>
            <a:pPr indent="0" lvl="0" marL="0" marR="0" rtl="0" algn="l">
              <a:lnSpc>
                <a:spcPct val="150000"/>
              </a:lnSpc>
              <a:spcBef>
                <a:spcPts val="0"/>
              </a:spcBef>
              <a:spcAft>
                <a:spcPts val="0"/>
              </a:spcAft>
              <a:buNone/>
            </a:pPr>
            <a:r>
              <a:rPr i="1" lang="pt-BR" sz="1600">
                <a:solidFill>
                  <a:schemeClr val="dk1"/>
                </a:solidFill>
                <a:latin typeface="Libre Franklin"/>
                <a:ea typeface="Libre Franklin"/>
                <a:cs typeface="Libre Franklin"/>
                <a:sym typeface="Libre Franklin"/>
              </a:rPr>
              <a:t>Add your example: Loren ipsum dolor sit amet, consextetuer adipiscing elit</a:t>
            </a:r>
            <a:endParaRPr i="1" sz="1800">
              <a:solidFill>
                <a:schemeClr val="dk1"/>
              </a:solidFill>
              <a:latin typeface="Calibri"/>
              <a:ea typeface="Calibri"/>
              <a:cs typeface="Calibri"/>
              <a:sym typeface="Calibri"/>
            </a:endParaRPr>
          </a:p>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a:p>
          <a:p>
            <a:pPr indent="0" lvl="0" marL="0" marR="0" rtl="0" algn="l">
              <a:lnSpc>
                <a:spcPct val="150000"/>
              </a:lnSpc>
              <a:spcBef>
                <a:spcPts val="0"/>
              </a:spcBef>
              <a:spcAft>
                <a:spcPts val="0"/>
              </a:spcAft>
              <a:buNone/>
            </a:pPr>
            <a:r>
              <a:rPr i="1" lang="pt-BR" sz="1600">
                <a:solidFill>
                  <a:schemeClr val="dk1"/>
                </a:solidFill>
                <a:latin typeface="Libre Franklin"/>
                <a:ea typeface="Libre Franklin"/>
                <a:cs typeface="Libre Franklin"/>
                <a:sym typeface="Libre Franklin"/>
              </a:rPr>
              <a:t>Add your example</a:t>
            </a:r>
            <a:endParaRPr i="1" sz="1600">
              <a:solidFill>
                <a:schemeClr val="dk1"/>
              </a:solidFill>
              <a:latin typeface="Libre Franklin"/>
              <a:ea typeface="Libre Franklin"/>
              <a:cs typeface="Libre Franklin"/>
              <a:sym typeface="Libre Franklin"/>
            </a:endParaRPr>
          </a:p>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a:p>
          <a:p>
            <a:pPr indent="0" lvl="0" marL="0" marR="0" rtl="0" algn="l">
              <a:lnSpc>
                <a:spcPct val="150000"/>
              </a:lnSpc>
              <a:spcBef>
                <a:spcPts val="0"/>
              </a:spcBef>
              <a:spcAft>
                <a:spcPts val="0"/>
              </a:spcAft>
              <a:buNone/>
            </a:pPr>
            <a:r>
              <a:rPr i="1" lang="pt-BR" sz="1600">
                <a:solidFill>
                  <a:schemeClr val="dk1"/>
                </a:solidFill>
                <a:latin typeface="Libre Franklin"/>
                <a:ea typeface="Libre Franklin"/>
                <a:cs typeface="Libre Franklin"/>
                <a:sym typeface="Libre Franklin"/>
              </a:rPr>
              <a:t>Add your example</a:t>
            </a:r>
            <a:endParaRPr sz="1800">
              <a:solidFill>
                <a:schemeClr val="dk1"/>
              </a:solidFill>
              <a:latin typeface="Calibri"/>
              <a:ea typeface="Calibri"/>
              <a:cs typeface="Calibri"/>
              <a:sym typeface="Calibri"/>
            </a:endParaRPr>
          </a:p>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a:p>
          <a:p>
            <a:pPr indent="0" lvl="0" marL="0" marR="0" rtl="0" algn="l">
              <a:lnSpc>
                <a:spcPct val="150000"/>
              </a:lnSpc>
              <a:spcBef>
                <a:spcPts val="0"/>
              </a:spcBef>
              <a:spcAft>
                <a:spcPts val="0"/>
              </a:spcAft>
              <a:buNone/>
            </a:pPr>
            <a:r>
              <a:rPr i="1" lang="pt-BR" sz="1600">
                <a:solidFill>
                  <a:schemeClr val="dk1"/>
                </a:solidFill>
                <a:latin typeface="Libre Franklin"/>
                <a:ea typeface="Libre Franklin"/>
                <a:cs typeface="Libre Franklin"/>
                <a:sym typeface="Libre Franklin"/>
              </a:rPr>
              <a:t>Add your example</a:t>
            </a:r>
            <a:endParaRPr b="1" i="1" sz="1600">
              <a:solidFill>
                <a:srgbClr val="181F3F"/>
              </a:solidFill>
              <a:latin typeface="Franklin Gothic"/>
              <a:ea typeface="Franklin Gothic"/>
              <a:cs typeface="Franklin Gothic"/>
              <a:sym typeface="Franklin Gothic"/>
            </a:endParaRPr>
          </a:p>
        </p:txBody>
      </p:sp>
      <p:grpSp>
        <p:nvGrpSpPr>
          <p:cNvPr id="352" name="Google Shape;352;p32"/>
          <p:cNvGrpSpPr/>
          <p:nvPr/>
        </p:nvGrpSpPr>
        <p:grpSpPr>
          <a:xfrm>
            <a:off x="7948092" y="6222424"/>
            <a:ext cx="1066324" cy="523116"/>
            <a:chOff x="4730507" y="6112670"/>
            <a:chExt cx="1289700" cy="632700"/>
          </a:xfrm>
        </p:grpSpPr>
        <p:sp>
          <p:nvSpPr>
            <p:cNvPr id="353" name="Google Shape;353;p32"/>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54" name="Google Shape;354;p32"/>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355" name="Google Shape;355;p32"/>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59" name="Shape 359"/>
        <p:cNvGrpSpPr/>
        <p:nvPr/>
      </p:nvGrpSpPr>
      <p:grpSpPr>
        <a:xfrm>
          <a:off x="0" y="0"/>
          <a:ext cx="0" cy="0"/>
          <a:chOff x="0" y="0"/>
          <a:chExt cx="0" cy="0"/>
        </a:xfrm>
      </p:grpSpPr>
      <p:sp>
        <p:nvSpPr>
          <p:cNvPr id="360" name="Google Shape;360;p33"/>
          <p:cNvSpPr txBox="1"/>
          <p:nvPr/>
        </p:nvSpPr>
        <p:spPr>
          <a:xfrm>
            <a:off x="8072990" y="5591171"/>
            <a:ext cx="9750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361" name="Google Shape;361;p33"/>
          <p:cNvSpPr txBox="1"/>
          <p:nvPr/>
        </p:nvSpPr>
        <p:spPr>
          <a:xfrm rot="-5400000">
            <a:off x="-922310" y="3541557"/>
            <a:ext cx="3435600" cy="9543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362" name="Google Shape;362;p33"/>
          <p:cNvSpPr txBox="1"/>
          <p:nvPr/>
        </p:nvSpPr>
        <p:spPr>
          <a:xfrm rot="-5400000">
            <a:off x="-497144" y="3344807"/>
            <a:ext cx="4107300" cy="461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400"/>
              <a:buFont typeface="Noto Sans Symbols"/>
              <a:buChar char="▪"/>
            </a:pPr>
            <a:r>
              <a:rPr b="1" lang="pt-BR" sz="2400">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363" name="Google Shape;363;p33"/>
          <p:cNvSpPr txBox="1"/>
          <p:nvPr/>
        </p:nvSpPr>
        <p:spPr>
          <a:xfrm rot="-5400000">
            <a:off x="55935" y="3385827"/>
            <a:ext cx="4107300" cy="4002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000"/>
              <a:buFont typeface="Noto Sans Symbols"/>
              <a:buChar char="▪"/>
            </a:pPr>
            <a:r>
              <a:rPr b="1" lang="pt-BR" sz="2000">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364" name="Google Shape;364;p33"/>
          <p:cNvSpPr txBox="1"/>
          <p:nvPr/>
        </p:nvSpPr>
        <p:spPr>
          <a:xfrm rot="-5400000">
            <a:off x="551976" y="3406399"/>
            <a:ext cx="4107300" cy="3693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800"/>
              <a:buFont typeface="Noto Sans Symbols"/>
              <a:buChar char="▪"/>
            </a:pPr>
            <a:r>
              <a:rPr b="1" lang="pt-BR" sz="1800">
                <a:solidFill>
                  <a:srgbClr val="181F3F"/>
                </a:solidFill>
                <a:latin typeface="Franklin Gothic"/>
                <a:ea typeface="Franklin Gothic"/>
                <a:cs typeface="Franklin Gothic"/>
                <a:sym typeface="Franklin Gothic"/>
              </a:rPr>
              <a:t>Click to edit your Topics 3</a:t>
            </a:r>
            <a:endParaRPr b="1" sz="1800">
              <a:solidFill>
                <a:srgbClr val="181F3F"/>
              </a:solidFill>
              <a:latin typeface="Franklin Gothic"/>
              <a:ea typeface="Franklin Gothic"/>
              <a:cs typeface="Franklin Gothic"/>
              <a:sym typeface="Franklin Gothic"/>
            </a:endParaRPr>
          </a:p>
        </p:txBody>
      </p:sp>
      <p:sp>
        <p:nvSpPr>
          <p:cNvPr id="365" name="Google Shape;365;p33"/>
          <p:cNvSpPr txBox="1"/>
          <p:nvPr/>
        </p:nvSpPr>
        <p:spPr>
          <a:xfrm rot="-5400000">
            <a:off x="1061081" y="3413902"/>
            <a:ext cx="4107300" cy="338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cxnSp>
        <p:nvCxnSpPr>
          <p:cNvPr id="366" name="Google Shape;366;p33"/>
          <p:cNvCxnSpPr/>
          <p:nvPr/>
        </p:nvCxnSpPr>
        <p:spPr>
          <a:xfrm flipH="1" rot="10800000">
            <a:off x="1505918" y="5668387"/>
            <a:ext cx="6312900" cy="2700"/>
          </a:xfrm>
          <a:prstGeom prst="straightConnector1">
            <a:avLst/>
          </a:prstGeom>
          <a:noFill/>
          <a:ln cap="flat" cmpd="sng" w="19050">
            <a:solidFill>
              <a:srgbClr val="181F3F"/>
            </a:solidFill>
            <a:prstDash val="solid"/>
            <a:miter lim="800000"/>
            <a:headEnd len="sm" w="sm" type="none"/>
            <a:tailEnd len="sm" w="sm" type="none"/>
          </a:ln>
        </p:spPr>
      </p:cxnSp>
      <p:grpSp>
        <p:nvGrpSpPr>
          <p:cNvPr id="367" name="Google Shape;367;p33"/>
          <p:cNvGrpSpPr/>
          <p:nvPr/>
        </p:nvGrpSpPr>
        <p:grpSpPr>
          <a:xfrm>
            <a:off x="7948092" y="6222424"/>
            <a:ext cx="1066324" cy="523116"/>
            <a:chOff x="4730507" y="6112670"/>
            <a:chExt cx="1289700" cy="632700"/>
          </a:xfrm>
        </p:grpSpPr>
        <p:sp>
          <p:nvSpPr>
            <p:cNvPr id="368" name="Google Shape;368;p33"/>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69" name="Google Shape;369;p33"/>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370" name="Google Shape;370;p33"/>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74" name="Shape 374"/>
        <p:cNvGrpSpPr/>
        <p:nvPr/>
      </p:nvGrpSpPr>
      <p:grpSpPr>
        <a:xfrm>
          <a:off x="0" y="0"/>
          <a:ext cx="0" cy="0"/>
          <a:chOff x="0" y="0"/>
          <a:chExt cx="0" cy="0"/>
        </a:xfrm>
      </p:grpSpPr>
      <p:sp>
        <p:nvSpPr>
          <p:cNvPr id="375" name="Google Shape;375;p34"/>
          <p:cNvSpPr txBox="1"/>
          <p:nvPr/>
        </p:nvSpPr>
        <p:spPr>
          <a:xfrm>
            <a:off x="8072990" y="5591171"/>
            <a:ext cx="975000" cy="3078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376" name="Google Shape;376;p34"/>
          <p:cNvSpPr txBox="1"/>
          <p:nvPr/>
        </p:nvSpPr>
        <p:spPr>
          <a:xfrm>
            <a:off x="319526" y="1187149"/>
            <a:ext cx="7981800" cy="5232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377" name="Google Shape;377;p34"/>
          <p:cNvSpPr txBox="1"/>
          <p:nvPr/>
        </p:nvSpPr>
        <p:spPr>
          <a:xfrm rot="-5400000">
            <a:off x="-1506609" y="3424374"/>
            <a:ext cx="4107300" cy="461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400"/>
              <a:buFont typeface="Noto Sans Symbols"/>
              <a:buChar char="▪"/>
            </a:pPr>
            <a:r>
              <a:rPr b="1" lang="pt-BR" sz="2400">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378" name="Google Shape;378;p34"/>
          <p:cNvSpPr txBox="1"/>
          <p:nvPr/>
        </p:nvSpPr>
        <p:spPr>
          <a:xfrm rot="-5400000">
            <a:off x="-953530" y="3465394"/>
            <a:ext cx="4107300" cy="4002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000"/>
              <a:buFont typeface="Noto Sans Symbols"/>
              <a:buChar char="▪"/>
            </a:pPr>
            <a:r>
              <a:rPr b="1" lang="pt-BR" sz="2000">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379" name="Google Shape;379;p34"/>
          <p:cNvSpPr txBox="1"/>
          <p:nvPr/>
        </p:nvSpPr>
        <p:spPr>
          <a:xfrm rot="-5400000">
            <a:off x="-457488" y="3485966"/>
            <a:ext cx="4107300" cy="3693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800"/>
              <a:buFont typeface="Noto Sans Symbols"/>
              <a:buChar char="▪"/>
            </a:pPr>
            <a:r>
              <a:rPr b="1" lang="pt-BR" sz="1800">
                <a:solidFill>
                  <a:srgbClr val="181F3F"/>
                </a:solidFill>
                <a:latin typeface="Franklin Gothic"/>
                <a:ea typeface="Franklin Gothic"/>
                <a:cs typeface="Franklin Gothic"/>
                <a:sym typeface="Franklin Gothic"/>
              </a:rPr>
              <a:t>Click to edit your Topics 3</a:t>
            </a:r>
            <a:endParaRPr b="1" sz="1800">
              <a:solidFill>
                <a:srgbClr val="181F3F"/>
              </a:solidFill>
              <a:latin typeface="Franklin Gothic"/>
              <a:ea typeface="Franklin Gothic"/>
              <a:cs typeface="Franklin Gothic"/>
              <a:sym typeface="Franklin Gothic"/>
            </a:endParaRPr>
          </a:p>
        </p:txBody>
      </p:sp>
      <p:sp>
        <p:nvSpPr>
          <p:cNvPr id="380" name="Google Shape;380;p34"/>
          <p:cNvSpPr txBox="1"/>
          <p:nvPr/>
        </p:nvSpPr>
        <p:spPr>
          <a:xfrm rot="-5400000">
            <a:off x="51617" y="3493468"/>
            <a:ext cx="4107300" cy="3387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cxnSp>
        <p:nvCxnSpPr>
          <p:cNvPr id="381" name="Google Shape;381;p34"/>
          <p:cNvCxnSpPr/>
          <p:nvPr/>
        </p:nvCxnSpPr>
        <p:spPr>
          <a:xfrm flipH="1" rot="10800000">
            <a:off x="496453" y="5773784"/>
            <a:ext cx="7539900" cy="2700"/>
          </a:xfrm>
          <a:prstGeom prst="straightConnector1">
            <a:avLst/>
          </a:prstGeom>
          <a:noFill/>
          <a:ln cap="flat" cmpd="sng" w="19050">
            <a:solidFill>
              <a:srgbClr val="181F3F"/>
            </a:solidFill>
            <a:prstDash val="solid"/>
            <a:miter lim="800000"/>
            <a:headEnd len="sm" w="sm" type="none"/>
            <a:tailEnd len="sm" w="sm" type="none"/>
          </a:ln>
        </p:spPr>
      </p:cxnSp>
      <p:grpSp>
        <p:nvGrpSpPr>
          <p:cNvPr id="382" name="Google Shape;382;p34"/>
          <p:cNvGrpSpPr/>
          <p:nvPr/>
        </p:nvGrpSpPr>
        <p:grpSpPr>
          <a:xfrm>
            <a:off x="7948092" y="6222424"/>
            <a:ext cx="1066324" cy="523116"/>
            <a:chOff x="4730507" y="6112670"/>
            <a:chExt cx="1289700" cy="632700"/>
          </a:xfrm>
        </p:grpSpPr>
        <p:sp>
          <p:nvSpPr>
            <p:cNvPr id="383" name="Google Shape;383;p34"/>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384" name="Google Shape;384;p34"/>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385" name="Google Shape;385;p34"/>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89" name="Shape 389"/>
        <p:cNvGrpSpPr/>
        <p:nvPr/>
      </p:nvGrpSpPr>
      <p:grpSpPr>
        <a:xfrm>
          <a:off x="0" y="0"/>
          <a:ext cx="0" cy="0"/>
          <a:chOff x="0" y="0"/>
          <a:chExt cx="0" cy="0"/>
        </a:xfrm>
      </p:grpSpPr>
      <p:sp>
        <p:nvSpPr>
          <p:cNvPr id="390" name="Google Shape;390;p35"/>
          <p:cNvSpPr txBox="1"/>
          <p:nvPr/>
        </p:nvSpPr>
        <p:spPr>
          <a:xfrm>
            <a:off x="997200" y="846050"/>
            <a:ext cx="7149600" cy="5232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pt-BR" sz="2200">
                <a:solidFill>
                  <a:srgbClr val="FF0000"/>
                </a:solidFill>
                <a:latin typeface="Franklin Gothic"/>
                <a:ea typeface="Franklin Gothic"/>
                <a:cs typeface="Franklin Gothic"/>
                <a:sym typeface="Franklin Gothic"/>
              </a:rPr>
              <a:t>(edit here)</a:t>
            </a:r>
            <a:endParaRPr sz="800">
              <a:solidFill>
                <a:srgbClr val="FF00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394" name="Shape 394"/>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7" name="Shape 77"/>
        <p:cNvGrpSpPr/>
        <p:nvPr/>
      </p:nvGrpSpPr>
      <p:grpSpPr>
        <a:xfrm>
          <a:off x="0" y="0"/>
          <a:ext cx="0" cy="0"/>
          <a:chOff x="0" y="0"/>
          <a:chExt cx="0" cy="0"/>
        </a:xfrm>
      </p:grpSpPr>
      <p:sp>
        <p:nvSpPr>
          <p:cNvPr id="78" name="Google Shape;78;p15"/>
          <p:cNvSpPr txBox="1"/>
          <p:nvPr/>
        </p:nvSpPr>
        <p:spPr>
          <a:xfrm>
            <a:off x="8072990" y="5591171"/>
            <a:ext cx="97489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79" name="Google Shape;79;p15"/>
          <p:cNvSpPr txBox="1"/>
          <p:nvPr/>
        </p:nvSpPr>
        <p:spPr>
          <a:xfrm>
            <a:off x="225267" y="1137236"/>
            <a:ext cx="51791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80" name="Google Shape;80;p15"/>
          <p:cNvSpPr/>
          <p:nvPr/>
        </p:nvSpPr>
        <p:spPr>
          <a:xfrm>
            <a:off x="5566474" y="3525865"/>
            <a:ext cx="3228813" cy="1963118"/>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81" name="Google Shape;81;p15"/>
          <p:cNvSpPr txBox="1"/>
          <p:nvPr/>
        </p:nvSpPr>
        <p:spPr>
          <a:xfrm>
            <a:off x="6533634" y="4366626"/>
            <a:ext cx="1289742"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sp>
        <p:nvSpPr>
          <p:cNvPr id="82" name="Google Shape;82;p15"/>
          <p:cNvSpPr/>
          <p:nvPr/>
        </p:nvSpPr>
        <p:spPr>
          <a:xfrm>
            <a:off x="5566474" y="1343187"/>
            <a:ext cx="3228813" cy="1963118"/>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83" name="Google Shape;83;p15"/>
          <p:cNvSpPr txBox="1"/>
          <p:nvPr/>
        </p:nvSpPr>
        <p:spPr>
          <a:xfrm>
            <a:off x="6533633" y="2119371"/>
            <a:ext cx="1289742"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sp>
        <p:nvSpPr>
          <p:cNvPr id="84" name="Google Shape;84;p15"/>
          <p:cNvSpPr txBox="1"/>
          <p:nvPr/>
        </p:nvSpPr>
        <p:spPr>
          <a:xfrm>
            <a:off x="238181" y="1925066"/>
            <a:ext cx="5179174" cy="33855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a:p>
        </p:txBody>
      </p:sp>
      <p:sp>
        <p:nvSpPr>
          <p:cNvPr id="85" name="Google Shape;85;p15"/>
          <p:cNvSpPr txBox="1"/>
          <p:nvPr/>
        </p:nvSpPr>
        <p:spPr>
          <a:xfrm>
            <a:off x="238180" y="2196286"/>
            <a:ext cx="5179174" cy="416524"/>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a:t>
            </a:r>
            <a:endParaRPr/>
          </a:p>
        </p:txBody>
      </p:sp>
      <p:grpSp>
        <p:nvGrpSpPr>
          <p:cNvPr id="86" name="Google Shape;86;p15"/>
          <p:cNvGrpSpPr/>
          <p:nvPr/>
        </p:nvGrpSpPr>
        <p:grpSpPr>
          <a:xfrm>
            <a:off x="568780" y="2635404"/>
            <a:ext cx="4538608" cy="1155188"/>
            <a:chOff x="878746" y="2790387"/>
            <a:chExt cx="4538608" cy="1155188"/>
          </a:xfrm>
        </p:grpSpPr>
        <p:sp>
          <p:nvSpPr>
            <p:cNvPr id="87" name="Google Shape;87;p15"/>
            <p:cNvSpPr txBox="1"/>
            <p:nvPr/>
          </p:nvSpPr>
          <p:spPr>
            <a:xfrm>
              <a:off x="1051841" y="2790387"/>
              <a:ext cx="4365513" cy="115518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i="1" lang="pt-BR" sz="1600">
                  <a:solidFill>
                    <a:schemeClr val="dk1"/>
                  </a:solidFill>
                  <a:latin typeface="Libre Franklin"/>
                  <a:ea typeface="Libre Franklin"/>
                  <a:cs typeface="Libre Franklin"/>
                  <a:sym typeface="Libre Franklin"/>
                </a:rPr>
                <a:t>i.g.: Ut wisi enim ad minim veniam, quis nostrud exerci tation ullamcorper suscipit lobortis nisl ut aliquip ex ea commodo consequat </a:t>
              </a:r>
              <a:endParaRPr i="1" sz="1600">
                <a:solidFill>
                  <a:schemeClr val="dk1"/>
                </a:solidFill>
                <a:latin typeface="Libre Franklin"/>
                <a:ea typeface="Libre Franklin"/>
                <a:cs typeface="Libre Franklin"/>
                <a:sym typeface="Libre Franklin"/>
              </a:endParaRPr>
            </a:p>
          </p:txBody>
        </p:sp>
        <p:cxnSp>
          <p:nvCxnSpPr>
            <p:cNvPr id="88" name="Google Shape;88;p15"/>
            <p:cNvCxnSpPr/>
            <p:nvPr/>
          </p:nvCxnSpPr>
          <p:spPr>
            <a:xfrm>
              <a:off x="878746" y="2926730"/>
              <a:ext cx="10331" cy="901484"/>
            </a:xfrm>
            <a:prstGeom prst="straightConnector1">
              <a:avLst/>
            </a:prstGeom>
            <a:noFill/>
            <a:ln cap="flat" cmpd="sng" w="19050">
              <a:solidFill>
                <a:srgbClr val="181F3F"/>
              </a:solidFill>
              <a:prstDash val="solid"/>
              <a:miter lim="800000"/>
              <a:headEnd len="sm" w="sm" type="none"/>
              <a:tailEnd len="sm" w="sm" type="none"/>
            </a:ln>
          </p:spPr>
        </p:cxnSp>
      </p:grpSp>
      <p:sp>
        <p:nvSpPr>
          <p:cNvPr id="89" name="Google Shape;89;p15"/>
          <p:cNvSpPr txBox="1"/>
          <p:nvPr/>
        </p:nvSpPr>
        <p:spPr>
          <a:xfrm>
            <a:off x="238182" y="4068997"/>
            <a:ext cx="5179174" cy="33855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a:p>
        </p:txBody>
      </p:sp>
      <p:sp>
        <p:nvSpPr>
          <p:cNvPr id="90" name="Google Shape;90;p15"/>
          <p:cNvSpPr txBox="1"/>
          <p:nvPr/>
        </p:nvSpPr>
        <p:spPr>
          <a:xfrm>
            <a:off x="238181" y="4327302"/>
            <a:ext cx="5179174" cy="416524"/>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a:t>
            </a:r>
            <a:endParaRPr/>
          </a:p>
        </p:txBody>
      </p:sp>
      <p:sp>
        <p:nvSpPr>
          <p:cNvPr id="91" name="Google Shape;91;p15"/>
          <p:cNvSpPr txBox="1"/>
          <p:nvPr/>
        </p:nvSpPr>
        <p:spPr>
          <a:xfrm>
            <a:off x="251097" y="4960150"/>
            <a:ext cx="5179174" cy="338554"/>
          </a:xfrm>
          <a:prstGeom prst="rect">
            <a:avLst/>
          </a:prstGeom>
          <a:noFill/>
          <a:ln>
            <a:noFill/>
          </a:ln>
        </p:spPr>
        <p:txBody>
          <a:bodyPr anchorCtr="0" anchor="t" bIns="45700" lIns="91425" spcFirstLastPara="1" rIns="91425" wrap="square" tIns="45700">
            <a:spAutoFit/>
          </a:bodyPr>
          <a:lstStyle/>
          <a:p>
            <a:pPr indent="-285750" lvl="0" marL="285750" marR="0" rtl="0" algn="l">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a:p>
        </p:txBody>
      </p:sp>
      <p:sp>
        <p:nvSpPr>
          <p:cNvPr id="92" name="Google Shape;92;p15"/>
          <p:cNvSpPr txBox="1"/>
          <p:nvPr/>
        </p:nvSpPr>
        <p:spPr>
          <a:xfrm>
            <a:off x="251096" y="5218454"/>
            <a:ext cx="5179174" cy="416524"/>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a:t>
            </a:r>
            <a:endParaRPr/>
          </a:p>
        </p:txBody>
      </p:sp>
      <p:grpSp>
        <p:nvGrpSpPr>
          <p:cNvPr id="93" name="Google Shape;93;p15"/>
          <p:cNvGrpSpPr/>
          <p:nvPr/>
        </p:nvGrpSpPr>
        <p:grpSpPr>
          <a:xfrm>
            <a:off x="7948092" y="6222424"/>
            <a:ext cx="1066324" cy="523116"/>
            <a:chOff x="4730507" y="6112670"/>
            <a:chExt cx="1289700" cy="632700"/>
          </a:xfrm>
        </p:grpSpPr>
        <p:sp>
          <p:nvSpPr>
            <p:cNvPr id="94" name="Google Shape;94;p15"/>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95" name="Google Shape;95;p15"/>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96" name="Google Shape;96;p15"/>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00" name="Shape 100"/>
        <p:cNvGrpSpPr/>
        <p:nvPr/>
      </p:nvGrpSpPr>
      <p:grpSpPr>
        <a:xfrm>
          <a:off x="0" y="0"/>
          <a:ext cx="0" cy="0"/>
          <a:chOff x="0" y="0"/>
          <a:chExt cx="0" cy="0"/>
        </a:xfrm>
      </p:grpSpPr>
      <p:sp>
        <p:nvSpPr>
          <p:cNvPr id="101" name="Google Shape;101;p16"/>
          <p:cNvSpPr txBox="1"/>
          <p:nvPr/>
        </p:nvSpPr>
        <p:spPr>
          <a:xfrm>
            <a:off x="8072990" y="5591171"/>
            <a:ext cx="97489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02" name="Google Shape;102;p16"/>
          <p:cNvSpPr txBox="1"/>
          <p:nvPr/>
        </p:nvSpPr>
        <p:spPr>
          <a:xfrm>
            <a:off x="225267" y="1273307"/>
            <a:ext cx="51791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103" name="Google Shape;103;p16"/>
          <p:cNvSpPr txBox="1"/>
          <p:nvPr/>
        </p:nvSpPr>
        <p:spPr>
          <a:xfrm>
            <a:off x="276926" y="1789917"/>
            <a:ext cx="4107208" cy="589072"/>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400"/>
              <a:buFont typeface="Noto Sans Symbols"/>
              <a:buChar char="▪"/>
            </a:pPr>
            <a:r>
              <a:rPr b="1" lang="pt-BR" sz="2400">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104" name="Google Shape;104;p16"/>
          <p:cNvSpPr txBox="1"/>
          <p:nvPr/>
        </p:nvSpPr>
        <p:spPr>
          <a:xfrm>
            <a:off x="276925" y="2306526"/>
            <a:ext cx="4107208" cy="506292"/>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000"/>
              <a:buFont typeface="Noto Sans Symbols"/>
              <a:buChar char="▪"/>
            </a:pPr>
            <a:r>
              <a:rPr b="1" lang="pt-BR" sz="2000">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105" name="Google Shape;105;p16"/>
          <p:cNvSpPr txBox="1"/>
          <p:nvPr/>
        </p:nvSpPr>
        <p:spPr>
          <a:xfrm>
            <a:off x="276925" y="2784392"/>
            <a:ext cx="4107208" cy="464871"/>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800"/>
              <a:buFont typeface="Noto Sans Symbols"/>
              <a:buChar char="▪"/>
            </a:pPr>
            <a:r>
              <a:rPr b="1" lang="pt-BR" sz="1800">
                <a:solidFill>
                  <a:srgbClr val="181F3F"/>
                </a:solidFill>
                <a:latin typeface="Franklin Gothic"/>
                <a:ea typeface="Franklin Gothic"/>
                <a:cs typeface="Franklin Gothic"/>
                <a:sym typeface="Franklin Gothic"/>
              </a:rPr>
              <a:t>Click to edit your Topics 3</a:t>
            </a:r>
            <a:endParaRPr b="1" sz="1800">
              <a:solidFill>
                <a:srgbClr val="181F3F"/>
              </a:solidFill>
              <a:latin typeface="Franklin Gothic"/>
              <a:ea typeface="Franklin Gothic"/>
              <a:cs typeface="Franklin Gothic"/>
              <a:sym typeface="Franklin Gothic"/>
            </a:endParaRPr>
          </a:p>
        </p:txBody>
      </p:sp>
      <p:sp>
        <p:nvSpPr>
          <p:cNvPr id="106" name="Google Shape;106;p16"/>
          <p:cNvSpPr txBox="1"/>
          <p:nvPr/>
        </p:nvSpPr>
        <p:spPr>
          <a:xfrm>
            <a:off x="276924" y="3236424"/>
            <a:ext cx="4107208" cy="423449"/>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grpSp>
        <p:nvGrpSpPr>
          <p:cNvPr id="107" name="Google Shape;107;p16"/>
          <p:cNvGrpSpPr/>
          <p:nvPr/>
        </p:nvGrpSpPr>
        <p:grpSpPr>
          <a:xfrm>
            <a:off x="7948092" y="6222424"/>
            <a:ext cx="1066324" cy="523116"/>
            <a:chOff x="4730507" y="6112670"/>
            <a:chExt cx="1289700" cy="632700"/>
          </a:xfrm>
        </p:grpSpPr>
        <p:sp>
          <p:nvSpPr>
            <p:cNvPr id="108" name="Google Shape;108;p16"/>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09" name="Google Shape;109;p16"/>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110" name="Google Shape;110;p16"/>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14" name="Shape 114"/>
        <p:cNvGrpSpPr/>
        <p:nvPr/>
      </p:nvGrpSpPr>
      <p:grpSpPr>
        <a:xfrm>
          <a:off x="0" y="0"/>
          <a:ext cx="0" cy="0"/>
          <a:chOff x="0" y="0"/>
          <a:chExt cx="0" cy="0"/>
        </a:xfrm>
      </p:grpSpPr>
      <p:sp>
        <p:nvSpPr>
          <p:cNvPr id="115" name="Google Shape;115;p17"/>
          <p:cNvSpPr txBox="1"/>
          <p:nvPr/>
        </p:nvSpPr>
        <p:spPr>
          <a:xfrm>
            <a:off x="8072990" y="5591171"/>
            <a:ext cx="97489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16" name="Google Shape;116;p17"/>
          <p:cNvSpPr txBox="1"/>
          <p:nvPr/>
        </p:nvSpPr>
        <p:spPr>
          <a:xfrm>
            <a:off x="238182" y="1205272"/>
            <a:ext cx="4326768"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117" name="Google Shape;117;p17"/>
          <p:cNvSpPr txBox="1"/>
          <p:nvPr/>
        </p:nvSpPr>
        <p:spPr>
          <a:xfrm>
            <a:off x="315672" y="2183371"/>
            <a:ext cx="4107208" cy="589072"/>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400"/>
              <a:buFont typeface="Noto Sans Symbols"/>
              <a:buChar char="▪"/>
            </a:pPr>
            <a:r>
              <a:rPr b="1" lang="pt-BR" sz="2400">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118" name="Google Shape;118;p17"/>
          <p:cNvSpPr txBox="1"/>
          <p:nvPr/>
        </p:nvSpPr>
        <p:spPr>
          <a:xfrm>
            <a:off x="315671" y="2699980"/>
            <a:ext cx="4107208" cy="506292"/>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000"/>
              <a:buFont typeface="Noto Sans Symbols"/>
              <a:buChar char="▪"/>
            </a:pPr>
            <a:r>
              <a:rPr b="1" lang="pt-BR" sz="2000">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119" name="Google Shape;119;p17"/>
          <p:cNvSpPr txBox="1"/>
          <p:nvPr/>
        </p:nvSpPr>
        <p:spPr>
          <a:xfrm>
            <a:off x="315671" y="3177846"/>
            <a:ext cx="4107208" cy="464871"/>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800"/>
              <a:buFont typeface="Noto Sans Symbols"/>
              <a:buChar char="▪"/>
            </a:pPr>
            <a:r>
              <a:rPr b="1" lang="pt-BR" sz="1800">
                <a:solidFill>
                  <a:srgbClr val="181F3F"/>
                </a:solidFill>
                <a:latin typeface="Franklin Gothic"/>
                <a:ea typeface="Franklin Gothic"/>
                <a:cs typeface="Franklin Gothic"/>
                <a:sym typeface="Franklin Gothic"/>
              </a:rPr>
              <a:t>Click to edit your Topics 3</a:t>
            </a:r>
            <a:endParaRPr b="1" sz="1800">
              <a:solidFill>
                <a:srgbClr val="181F3F"/>
              </a:solidFill>
              <a:latin typeface="Franklin Gothic"/>
              <a:ea typeface="Franklin Gothic"/>
              <a:cs typeface="Franklin Gothic"/>
              <a:sym typeface="Franklin Gothic"/>
            </a:endParaRPr>
          </a:p>
        </p:txBody>
      </p:sp>
      <p:sp>
        <p:nvSpPr>
          <p:cNvPr id="120" name="Google Shape;120;p17"/>
          <p:cNvSpPr txBox="1"/>
          <p:nvPr/>
        </p:nvSpPr>
        <p:spPr>
          <a:xfrm>
            <a:off x="315670" y="3629878"/>
            <a:ext cx="4107208" cy="423449"/>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sp>
        <p:nvSpPr>
          <p:cNvPr id="121" name="Google Shape;121;p17"/>
          <p:cNvSpPr txBox="1"/>
          <p:nvPr/>
        </p:nvSpPr>
        <p:spPr>
          <a:xfrm>
            <a:off x="4732690" y="1166525"/>
            <a:ext cx="4326768" cy="95410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cxnSp>
        <p:nvCxnSpPr>
          <p:cNvPr id="122" name="Google Shape;122;p17"/>
          <p:cNvCxnSpPr/>
          <p:nvPr/>
        </p:nvCxnSpPr>
        <p:spPr>
          <a:xfrm>
            <a:off x="4575099" y="1222852"/>
            <a:ext cx="10331" cy="4246534"/>
          </a:xfrm>
          <a:prstGeom prst="straightConnector1">
            <a:avLst/>
          </a:prstGeom>
          <a:noFill/>
          <a:ln cap="flat" cmpd="sng" w="19050">
            <a:solidFill>
              <a:srgbClr val="181F3F"/>
            </a:solidFill>
            <a:prstDash val="solid"/>
            <a:miter lim="800000"/>
            <a:headEnd len="sm" w="sm" type="none"/>
            <a:tailEnd len="sm" w="sm" type="none"/>
          </a:ln>
        </p:spPr>
      </p:cxnSp>
      <p:sp>
        <p:nvSpPr>
          <p:cNvPr id="123" name="Google Shape;123;p17"/>
          <p:cNvSpPr txBox="1"/>
          <p:nvPr/>
        </p:nvSpPr>
        <p:spPr>
          <a:xfrm>
            <a:off x="4758520" y="2131710"/>
            <a:ext cx="4107208" cy="589072"/>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400"/>
              <a:buFont typeface="Noto Sans Symbols"/>
              <a:buChar char="▪"/>
            </a:pPr>
            <a:r>
              <a:rPr b="1" lang="pt-BR" sz="2400">
                <a:solidFill>
                  <a:srgbClr val="181F3F"/>
                </a:solidFill>
                <a:latin typeface="Franklin Gothic"/>
                <a:ea typeface="Franklin Gothic"/>
                <a:cs typeface="Franklin Gothic"/>
                <a:sym typeface="Franklin Gothic"/>
              </a:rPr>
              <a:t>Click to edit your Topics 1</a:t>
            </a:r>
            <a:endParaRPr sz="1800">
              <a:solidFill>
                <a:schemeClr val="dk1"/>
              </a:solidFill>
              <a:latin typeface="Calibri"/>
              <a:ea typeface="Calibri"/>
              <a:cs typeface="Calibri"/>
              <a:sym typeface="Calibri"/>
            </a:endParaRPr>
          </a:p>
        </p:txBody>
      </p:sp>
      <p:sp>
        <p:nvSpPr>
          <p:cNvPr id="124" name="Google Shape;124;p17"/>
          <p:cNvSpPr txBox="1"/>
          <p:nvPr/>
        </p:nvSpPr>
        <p:spPr>
          <a:xfrm>
            <a:off x="4758519" y="2648319"/>
            <a:ext cx="4107208" cy="506292"/>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2000"/>
              <a:buFont typeface="Noto Sans Symbols"/>
              <a:buChar char="▪"/>
            </a:pPr>
            <a:r>
              <a:rPr b="1" lang="pt-BR" sz="2000">
                <a:solidFill>
                  <a:srgbClr val="181F3F"/>
                </a:solidFill>
                <a:latin typeface="Franklin Gothic"/>
                <a:ea typeface="Franklin Gothic"/>
                <a:cs typeface="Franklin Gothic"/>
                <a:sym typeface="Franklin Gothic"/>
              </a:rPr>
              <a:t>Click to edit your Topics 2</a:t>
            </a:r>
            <a:endParaRPr sz="1800">
              <a:solidFill>
                <a:schemeClr val="dk1"/>
              </a:solidFill>
              <a:latin typeface="Calibri"/>
              <a:ea typeface="Calibri"/>
              <a:cs typeface="Calibri"/>
              <a:sym typeface="Calibri"/>
            </a:endParaRPr>
          </a:p>
        </p:txBody>
      </p:sp>
      <p:sp>
        <p:nvSpPr>
          <p:cNvPr id="125" name="Google Shape;125;p17"/>
          <p:cNvSpPr txBox="1"/>
          <p:nvPr/>
        </p:nvSpPr>
        <p:spPr>
          <a:xfrm>
            <a:off x="4758519" y="3126185"/>
            <a:ext cx="4107208" cy="464871"/>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800"/>
              <a:buFont typeface="Noto Sans Symbols"/>
              <a:buChar char="▪"/>
            </a:pPr>
            <a:r>
              <a:rPr b="1" lang="pt-BR" sz="1800">
                <a:solidFill>
                  <a:srgbClr val="181F3F"/>
                </a:solidFill>
                <a:latin typeface="Franklin Gothic"/>
                <a:ea typeface="Franklin Gothic"/>
                <a:cs typeface="Franklin Gothic"/>
                <a:sym typeface="Franklin Gothic"/>
              </a:rPr>
              <a:t>Click to edit your Topics 3</a:t>
            </a:r>
            <a:endParaRPr b="1" sz="1800">
              <a:solidFill>
                <a:srgbClr val="181F3F"/>
              </a:solidFill>
              <a:latin typeface="Franklin Gothic"/>
              <a:ea typeface="Franklin Gothic"/>
              <a:cs typeface="Franklin Gothic"/>
              <a:sym typeface="Franklin Gothic"/>
            </a:endParaRPr>
          </a:p>
        </p:txBody>
      </p:sp>
      <p:sp>
        <p:nvSpPr>
          <p:cNvPr id="126" name="Google Shape;126;p17"/>
          <p:cNvSpPr txBox="1"/>
          <p:nvPr/>
        </p:nvSpPr>
        <p:spPr>
          <a:xfrm>
            <a:off x="4758518" y="3578217"/>
            <a:ext cx="4107208" cy="423449"/>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grpSp>
        <p:nvGrpSpPr>
          <p:cNvPr id="127" name="Google Shape;127;p17"/>
          <p:cNvGrpSpPr/>
          <p:nvPr/>
        </p:nvGrpSpPr>
        <p:grpSpPr>
          <a:xfrm>
            <a:off x="7948092" y="6222424"/>
            <a:ext cx="1066324" cy="523116"/>
            <a:chOff x="4730507" y="6112670"/>
            <a:chExt cx="1289700" cy="632700"/>
          </a:xfrm>
        </p:grpSpPr>
        <p:sp>
          <p:nvSpPr>
            <p:cNvPr id="128" name="Google Shape;128;p17"/>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29" name="Google Shape;129;p17"/>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130" name="Google Shape;130;p17"/>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34" name="Shape 134"/>
        <p:cNvGrpSpPr/>
        <p:nvPr/>
      </p:nvGrpSpPr>
      <p:grpSpPr>
        <a:xfrm>
          <a:off x="0" y="0"/>
          <a:ext cx="0" cy="0"/>
          <a:chOff x="0" y="0"/>
          <a:chExt cx="0" cy="0"/>
        </a:xfrm>
      </p:grpSpPr>
      <p:sp>
        <p:nvSpPr>
          <p:cNvPr id="135" name="Google Shape;135;p18"/>
          <p:cNvSpPr txBox="1"/>
          <p:nvPr/>
        </p:nvSpPr>
        <p:spPr>
          <a:xfrm>
            <a:off x="8072990" y="5591171"/>
            <a:ext cx="97489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36" name="Google Shape;136;p18"/>
          <p:cNvSpPr txBox="1"/>
          <p:nvPr/>
        </p:nvSpPr>
        <p:spPr>
          <a:xfrm>
            <a:off x="225267" y="1137236"/>
            <a:ext cx="51791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137" name="Google Shape;137;p18"/>
          <p:cNvSpPr txBox="1"/>
          <p:nvPr/>
        </p:nvSpPr>
        <p:spPr>
          <a:xfrm>
            <a:off x="238180" y="1718421"/>
            <a:ext cx="5179174" cy="464871"/>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800"/>
              <a:buFont typeface="Noto Sans Symbols"/>
              <a:buChar char="▪"/>
            </a:pPr>
            <a:r>
              <a:rPr b="1" lang="pt-BR" sz="1800">
                <a:solidFill>
                  <a:srgbClr val="181F3F"/>
                </a:solidFill>
                <a:latin typeface="Franklin Gothic"/>
                <a:ea typeface="Franklin Gothic"/>
                <a:cs typeface="Franklin Gothic"/>
                <a:sym typeface="Franklin Gothic"/>
              </a:rPr>
              <a:t>Click to edit your Topics 3</a:t>
            </a:r>
            <a:endParaRPr/>
          </a:p>
        </p:txBody>
      </p:sp>
      <p:sp>
        <p:nvSpPr>
          <p:cNvPr id="138" name="Google Shape;138;p18"/>
          <p:cNvSpPr txBox="1"/>
          <p:nvPr/>
        </p:nvSpPr>
        <p:spPr>
          <a:xfrm>
            <a:off x="496484" y="3332828"/>
            <a:ext cx="5179174" cy="423449"/>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sp>
        <p:nvSpPr>
          <p:cNvPr id="139" name="Google Shape;139;p18"/>
          <p:cNvSpPr txBox="1"/>
          <p:nvPr/>
        </p:nvSpPr>
        <p:spPr>
          <a:xfrm>
            <a:off x="238180" y="2092964"/>
            <a:ext cx="5192089" cy="116063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Loren ipsum dolor sit amet, consextetuer adipiscing elit, sed diam nonummy nigh euismod tincidunt ut laoreet dolore magna aliquan erat volutpat:</a:t>
            </a:r>
            <a:endParaRPr sz="1600">
              <a:solidFill>
                <a:schemeClr val="dk1"/>
              </a:solidFill>
              <a:latin typeface="Libre Franklin"/>
              <a:ea typeface="Libre Franklin"/>
              <a:cs typeface="Libre Franklin"/>
              <a:sym typeface="Libre Franklin"/>
            </a:endParaRPr>
          </a:p>
        </p:txBody>
      </p:sp>
      <p:sp>
        <p:nvSpPr>
          <p:cNvPr id="140" name="Google Shape;140;p18"/>
          <p:cNvSpPr txBox="1"/>
          <p:nvPr/>
        </p:nvSpPr>
        <p:spPr>
          <a:xfrm>
            <a:off x="496483" y="3720285"/>
            <a:ext cx="5179174" cy="423449"/>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sp>
        <p:nvSpPr>
          <p:cNvPr id="141" name="Google Shape;141;p18"/>
          <p:cNvSpPr txBox="1"/>
          <p:nvPr/>
        </p:nvSpPr>
        <p:spPr>
          <a:xfrm>
            <a:off x="548144" y="5283031"/>
            <a:ext cx="5179174" cy="423449"/>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p:txBody>
      </p:sp>
      <p:grpSp>
        <p:nvGrpSpPr>
          <p:cNvPr id="142" name="Google Shape;142;p18"/>
          <p:cNvGrpSpPr/>
          <p:nvPr/>
        </p:nvGrpSpPr>
        <p:grpSpPr>
          <a:xfrm>
            <a:off x="620441" y="4120658"/>
            <a:ext cx="4538608" cy="1155188"/>
            <a:chOff x="878746" y="2790387"/>
            <a:chExt cx="4538608" cy="1155188"/>
          </a:xfrm>
        </p:grpSpPr>
        <p:sp>
          <p:nvSpPr>
            <p:cNvPr id="143" name="Google Shape;143;p18"/>
            <p:cNvSpPr txBox="1"/>
            <p:nvPr/>
          </p:nvSpPr>
          <p:spPr>
            <a:xfrm>
              <a:off x="1051841" y="2790387"/>
              <a:ext cx="4365513" cy="1155188"/>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i="1" lang="pt-BR" sz="1600">
                  <a:solidFill>
                    <a:schemeClr val="dk1"/>
                  </a:solidFill>
                  <a:latin typeface="Libre Franklin"/>
                  <a:ea typeface="Libre Franklin"/>
                  <a:cs typeface="Libre Franklin"/>
                  <a:sym typeface="Libre Franklin"/>
                </a:rPr>
                <a:t>i.g.: Ut wisi enim ad minim veniam, quis nostrud exerci tation ullamcorper suscipit lobortis nisl ut aliquip ex ea commodo consequat </a:t>
              </a:r>
              <a:endParaRPr i="1" sz="1600">
                <a:solidFill>
                  <a:schemeClr val="dk1"/>
                </a:solidFill>
                <a:latin typeface="Libre Franklin"/>
                <a:ea typeface="Libre Franklin"/>
                <a:cs typeface="Libre Franklin"/>
                <a:sym typeface="Libre Franklin"/>
              </a:endParaRPr>
            </a:p>
          </p:txBody>
        </p:sp>
        <p:cxnSp>
          <p:nvCxnSpPr>
            <p:cNvPr id="144" name="Google Shape;144;p18"/>
            <p:cNvCxnSpPr/>
            <p:nvPr/>
          </p:nvCxnSpPr>
          <p:spPr>
            <a:xfrm>
              <a:off x="878746" y="2926730"/>
              <a:ext cx="10331" cy="901484"/>
            </a:xfrm>
            <a:prstGeom prst="straightConnector1">
              <a:avLst/>
            </a:prstGeom>
            <a:noFill/>
            <a:ln cap="flat" cmpd="sng" w="19050">
              <a:solidFill>
                <a:srgbClr val="181F3F"/>
              </a:solidFill>
              <a:prstDash val="solid"/>
              <a:miter lim="800000"/>
              <a:headEnd len="sm" w="sm" type="none"/>
              <a:tailEnd len="sm" w="sm" type="none"/>
            </a:ln>
          </p:spPr>
        </p:cxnSp>
      </p:grpSp>
      <p:sp>
        <p:nvSpPr>
          <p:cNvPr id="145" name="Google Shape;145;p18"/>
          <p:cNvSpPr/>
          <p:nvPr/>
        </p:nvSpPr>
        <p:spPr>
          <a:xfrm>
            <a:off x="5566474" y="1317356"/>
            <a:ext cx="3228813" cy="4094134"/>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46" name="Google Shape;146;p18"/>
          <p:cNvSpPr txBox="1"/>
          <p:nvPr/>
        </p:nvSpPr>
        <p:spPr>
          <a:xfrm>
            <a:off x="6533634" y="3139677"/>
            <a:ext cx="1289742"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147" name="Google Shape;147;p18"/>
          <p:cNvGrpSpPr/>
          <p:nvPr/>
        </p:nvGrpSpPr>
        <p:grpSpPr>
          <a:xfrm>
            <a:off x="7948092" y="6222424"/>
            <a:ext cx="1066324" cy="523116"/>
            <a:chOff x="4730507" y="6112670"/>
            <a:chExt cx="1289700" cy="632700"/>
          </a:xfrm>
        </p:grpSpPr>
        <p:sp>
          <p:nvSpPr>
            <p:cNvPr id="148" name="Google Shape;148;p18"/>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49" name="Google Shape;149;p18"/>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150" name="Google Shape;150;p18"/>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54" name="Shape 154"/>
        <p:cNvGrpSpPr/>
        <p:nvPr/>
      </p:nvGrpSpPr>
      <p:grpSpPr>
        <a:xfrm>
          <a:off x="0" y="0"/>
          <a:ext cx="0" cy="0"/>
          <a:chOff x="0" y="0"/>
          <a:chExt cx="0" cy="0"/>
        </a:xfrm>
      </p:grpSpPr>
      <p:sp>
        <p:nvSpPr>
          <p:cNvPr id="155" name="Google Shape;155;p19"/>
          <p:cNvSpPr txBox="1"/>
          <p:nvPr/>
        </p:nvSpPr>
        <p:spPr>
          <a:xfrm>
            <a:off x="8072990" y="5591171"/>
            <a:ext cx="97489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56" name="Google Shape;156;p19"/>
          <p:cNvSpPr/>
          <p:nvPr/>
        </p:nvSpPr>
        <p:spPr>
          <a:xfrm>
            <a:off x="4649492" y="1317356"/>
            <a:ext cx="4223287" cy="4094134"/>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57" name="Google Shape;157;p19"/>
          <p:cNvSpPr txBox="1"/>
          <p:nvPr/>
        </p:nvSpPr>
        <p:spPr>
          <a:xfrm>
            <a:off x="6068684" y="3152592"/>
            <a:ext cx="1289742"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sp>
        <p:nvSpPr>
          <p:cNvPr id="158" name="Google Shape;158;p19"/>
          <p:cNvSpPr/>
          <p:nvPr/>
        </p:nvSpPr>
        <p:spPr>
          <a:xfrm>
            <a:off x="258305" y="1317356"/>
            <a:ext cx="4223287" cy="4094134"/>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59" name="Google Shape;159;p19"/>
          <p:cNvSpPr txBox="1"/>
          <p:nvPr/>
        </p:nvSpPr>
        <p:spPr>
          <a:xfrm>
            <a:off x="1729159" y="3139677"/>
            <a:ext cx="1289742"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160" name="Google Shape;160;p19"/>
          <p:cNvGrpSpPr/>
          <p:nvPr/>
        </p:nvGrpSpPr>
        <p:grpSpPr>
          <a:xfrm>
            <a:off x="7948092" y="6222424"/>
            <a:ext cx="1066324" cy="523116"/>
            <a:chOff x="4730507" y="6112670"/>
            <a:chExt cx="1289700" cy="632700"/>
          </a:xfrm>
        </p:grpSpPr>
        <p:sp>
          <p:nvSpPr>
            <p:cNvPr id="161" name="Google Shape;161;p19"/>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62" name="Google Shape;162;p19"/>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163" name="Google Shape;163;p19"/>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67" name="Shape 167"/>
        <p:cNvGrpSpPr/>
        <p:nvPr/>
      </p:nvGrpSpPr>
      <p:grpSpPr>
        <a:xfrm>
          <a:off x="0" y="0"/>
          <a:ext cx="0" cy="0"/>
          <a:chOff x="0" y="0"/>
          <a:chExt cx="0" cy="0"/>
        </a:xfrm>
      </p:grpSpPr>
      <p:sp>
        <p:nvSpPr>
          <p:cNvPr id="168" name="Google Shape;168;p20"/>
          <p:cNvSpPr txBox="1"/>
          <p:nvPr/>
        </p:nvSpPr>
        <p:spPr>
          <a:xfrm>
            <a:off x="8072990" y="5591171"/>
            <a:ext cx="97489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69" name="Google Shape;169;p20"/>
          <p:cNvSpPr/>
          <p:nvPr/>
        </p:nvSpPr>
        <p:spPr>
          <a:xfrm>
            <a:off x="349405" y="1197199"/>
            <a:ext cx="8536981" cy="4391184"/>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70" name="Google Shape;170;p20"/>
          <p:cNvSpPr txBox="1"/>
          <p:nvPr/>
        </p:nvSpPr>
        <p:spPr>
          <a:xfrm>
            <a:off x="3963498" y="2933033"/>
            <a:ext cx="1289742" cy="276999"/>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1" lang="pt-BR" sz="1200">
                <a:solidFill>
                  <a:srgbClr val="FF0000"/>
                </a:solidFill>
                <a:latin typeface="Century Gothic"/>
                <a:ea typeface="Century Gothic"/>
                <a:cs typeface="Century Gothic"/>
                <a:sym typeface="Century Gothic"/>
              </a:rPr>
              <a:t>Image</a:t>
            </a:r>
            <a:endParaRPr sz="1200">
              <a:solidFill>
                <a:schemeClr val="dk1"/>
              </a:solidFill>
              <a:latin typeface="Calibri"/>
              <a:ea typeface="Calibri"/>
              <a:cs typeface="Calibri"/>
              <a:sym typeface="Calibri"/>
            </a:endParaRPr>
          </a:p>
        </p:txBody>
      </p:sp>
      <p:grpSp>
        <p:nvGrpSpPr>
          <p:cNvPr id="171" name="Google Shape;171;p20"/>
          <p:cNvGrpSpPr/>
          <p:nvPr/>
        </p:nvGrpSpPr>
        <p:grpSpPr>
          <a:xfrm>
            <a:off x="7948092" y="6222424"/>
            <a:ext cx="1066324" cy="523116"/>
            <a:chOff x="4730507" y="6112670"/>
            <a:chExt cx="1289700" cy="632700"/>
          </a:xfrm>
        </p:grpSpPr>
        <p:sp>
          <p:nvSpPr>
            <p:cNvPr id="172" name="Google Shape;172;p20"/>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73" name="Google Shape;173;p20"/>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174" name="Google Shape;174;p20"/>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78" name="Shape 178"/>
        <p:cNvGrpSpPr/>
        <p:nvPr/>
      </p:nvGrpSpPr>
      <p:grpSpPr>
        <a:xfrm>
          <a:off x="0" y="0"/>
          <a:ext cx="0" cy="0"/>
          <a:chOff x="0" y="0"/>
          <a:chExt cx="0" cy="0"/>
        </a:xfrm>
      </p:grpSpPr>
      <p:sp>
        <p:nvSpPr>
          <p:cNvPr id="179" name="Google Shape;179;p21"/>
          <p:cNvSpPr txBox="1"/>
          <p:nvPr/>
        </p:nvSpPr>
        <p:spPr>
          <a:xfrm>
            <a:off x="8072990" y="5591171"/>
            <a:ext cx="974894" cy="30777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lang="pt-BR" sz="1400">
                <a:solidFill>
                  <a:srgbClr val="181F3F"/>
                </a:solidFill>
                <a:latin typeface="Libre Franklin"/>
                <a:ea typeface="Libre Franklin"/>
                <a:cs typeface="Libre Franklin"/>
                <a:sym typeface="Libre Franklin"/>
              </a:rPr>
              <a:t>Page 00</a:t>
            </a:r>
            <a:endParaRPr sz="1400">
              <a:solidFill>
                <a:srgbClr val="181F3F"/>
              </a:solidFill>
              <a:latin typeface="Libre Franklin"/>
              <a:ea typeface="Libre Franklin"/>
              <a:cs typeface="Libre Franklin"/>
              <a:sym typeface="Libre Franklin"/>
            </a:endParaRPr>
          </a:p>
        </p:txBody>
      </p:sp>
      <p:sp>
        <p:nvSpPr>
          <p:cNvPr id="180" name="Google Shape;180;p21"/>
          <p:cNvSpPr txBox="1"/>
          <p:nvPr/>
        </p:nvSpPr>
        <p:spPr>
          <a:xfrm>
            <a:off x="252481" y="1232486"/>
            <a:ext cx="5179174" cy="52322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2800">
                <a:solidFill>
                  <a:srgbClr val="181F3F"/>
                </a:solidFill>
                <a:latin typeface="Franklin Gothic"/>
                <a:ea typeface="Franklin Gothic"/>
                <a:cs typeface="Franklin Gothic"/>
                <a:sym typeface="Franklin Gothic"/>
              </a:rPr>
              <a:t>Click to edit Master Title Style</a:t>
            </a:r>
            <a:endParaRPr b="1" sz="2800">
              <a:solidFill>
                <a:srgbClr val="181F3F"/>
              </a:solidFill>
              <a:latin typeface="Franklin Gothic"/>
              <a:ea typeface="Franklin Gothic"/>
              <a:cs typeface="Franklin Gothic"/>
              <a:sym typeface="Franklin Gothic"/>
            </a:endParaRPr>
          </a:p>
        </p:txBody>
      </p:sp>
      <p:sp>
        <p:nvSpPr>
          <p:cNvPr id="181" name="Google Shape;181;p21"/>
          <p:cNvSpPr txBox="1"/>
          <p:nvPr/>
        </p:nvSpPr>
        <p:spPr>
          <a:xfrm>
            <a:off x="252480" y="1878248"/>
            <a:ext cx="5179174"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1600">
                <a:solidFill>
                  <a:srgbClr val="181F3F"/>
                </a:solidFill>
                <a:latin typeface="Franklin Gothic"/>
                <a:ea typeface="Franklin Gothic"/>
                <a:cs typeface="Franklin Gothic"/>
                <a:sym typeface="Franklin Gothic"/>
              </a:rPr>
              <a:t>Click to edit Subtitle or Main Topics</a:t>
            </a:r>
            <a:endParaRPr b="1" sz="1600">
              <a:solidFill>
                <a:srgbClr val="181F3F"/>
              </a:solidFill>
              <a:latin typeface="Franklin Gothic"/>
              <a:ea typeface="Franklin Gothic"/>
              <a:cs typeface="Franklin Gothic"/>
              <a:sym typeface="Franklin Gothic"/>
            </a:endParaRPr>
          </a:p>
        </p:txBody>
      </p:sp>
      <p:sp>
        <p:nvSpPr>
          <p:cNvPr id="182" name="Google Shape;182;p21"/>
          <p:cNvSpPr txBox="1"/>
          <p:nvPr/>
        </p:nvSpPr>
        <p:spPr>
          <a:xfrm>
            <a:off x="252479" y="2214044"/>
            <a:ext cx="4740055" cy="3371179"/>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lang="pt-BR" sz="1600">
                <a:solidFill>
                  <a:schemeClr val="dk1"/>
                </a:solidFill>
                <a:latin typeface="Libre Franklin"/>
                <a:ea typeface="Libre Franklin"/>
                <a:cs typeface="Libre Franklin"/>
                <a:sym typeface="Libre Franklin"/>
              </a:rPr>
              <a:t>Add your longest texts: Loren ipsum dolor sit amet, consextetuer adipiscing elit, sed diam nonummy nigh euismod tincidunt ut laoreet dolore magna aliquan erat volutpat. Ut wisi enim ad minim veniam, quis nostrud exerci tation ullamcorper suscipit lobortis nisl ut aliquip ex ea commodo consequat.  Duias autem vel eum iriure dolor in hendrerit in vulputate velit esse molestie consequat, vel illum dolore eu feugiat nulla facilisis at vero. </a:t>
            </a:r>
            <a:endParaRPr/>
          </a:p>
        </p:txBody>
      </p:sp>
      <p:sp>
        <p:nvSpPr>
          <p:cNvPr id="183" name="Google Shape;183;p21"/>
          <p:cNvSpPr txBox="1"/>
          <p:nvPr/>
        </p:nvSpPr>
        <p:spPr>
          <a:xfrm>
            <a:off x="5481772" y="1666759"/>
            <a:ext cx="3371040" cy="3745962"/>
          </a:xfrm>
          <a:prstGeom prst="rect">
            <a:avLst/>
          </a:prstGeom>
          <a:noFill/>
          <a:ln>
            <a:noFill/>
          </a:ln>
        </p:spPr>
        <p:txBody>
          <a:bodyPr anchorCtr="0" anchor="t" bIns="45700" lIns="91425" spcFirstLastPara="1" rIns="91425" wrap="square" tIns="45700">
            <a:spAutoFit/>
          </a:bodyPr>
          <a:lstStyle/>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sz="1800">
              <a:solidFill>
                <a:schemeClr val="dk1"/>
              </a:solidFill>
              <a:latin typeface="Calibri"/>
              <a:ea typeface="Calibri"/>
              <a:cs typeface="Calibri"/>
              <a:sym typeface="Calibri"/>
            </a:endParaRPr>
          </a:p>
          <a:p>
            <a:pPr indent="0" lvl="0" marL="0" marR="0" rtl="0" algn="l">
              <a:lnSpc>
                <a:spcPct val="150000"/>
              </a:lnSpc>
              <a:spcBef>
                <a:spcPts val="0"/>
              </a:spcBef>
              <a:spcAft>
                <a:spcPts val="0"/>
              </a:spcAft>
              <a:buNone/>
            </a:pPr>
            <a:r>
              <a:rPr i="1" lang="pt-BR" sz="1600">
                <a:solidFill>
                  <a:schemeClr val="dk1"/>
                </a:solidFill>
                <a:latin typeface="Libre Franklin"/>
                <a:ea typeface="Libre Franklin"/>
                <a:cs typeface="Libre Franklin"/>
                <a:sym typeface="Libre Franklin"/>
              </a:rPr>
              <a:t>Add your example: Loren ipsum dolor sit amet, consextetuer adipiscing elit</a:t>
            </a:r>
            <a:endParaRPr i="1" sz="1800">
              <a:solidFill>
                <a:schemeClr val="dk1"/>
              </a:solidFill>
              <a:latin typeface="Calibri"/>
              <a:ea typeface="Calibri"/>
              <a:cs typeface="Calibri"/>
              <a:sym typeface="Calibri"/>
            </a:endParaRPr>
          </a:p>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a:p>
          <a:p>
            <a:pPr indent="0" lvl="0" marL="0" marR="0" rtl="0" algn="l">
              <a:lnSpc>
                <a:spcPct val="150000"/>
              </a:lnSpc>
              <a:spcBef>
                <a:spcPts val="0"/>
              </a:spcBef>
              <a:spcAft>
                <a:spcPts val="0"/>
              </a:spcAft>
              <a:buNone/>
            </a:pPr>
            <a:r>
              <a:rPr i="1" lang="pt-BR" sz="1600">
                <a:solidFill>
                  <a:schemeClr val="dk1"/>
                </a:solidFill>
                <a:latin typeface="Libre Franklin"/>
                <a:ea typeface="Libre Franklin"/>
                <a:cs typeface="Libre Franklin"/>
                <a:sym typeface="Libre Franklin"/>
              </a:rPr>
              <a:t>Add your example</a:t>
            </a:r>
            <a:endParaRPr i="1" sz="1600">
              <a:solidFill>
                <a:schemeClr val="dk1"/>
              </a:solidFill>
              <a:latin typeface="Libre Franklin"/>
              <a:ea typeface="Libre Franklin"/>
              <a:cs typeface="Libre Franklin"/>
              <a:sym typeface="Libre Franklin"/>
            </a:endParaRPr>
          </a:p>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a:p>
          <a:p>
            <a:pPr indent="0" lvl="0" marL="0" marR="0" rtl="0" algn="l">
              <a:lnSpc>
                <a:spcPct val="150000"/>
              </a:lnSpc>
              <a:spcBef>
                <a:spcPts val="0"/>
              </a:spcBef>
              <a:spcAft>
                <a:spcPts val="0"/>
              </a:spcAft>
              <a:buNone/>
            </a:pPr>
            <a:r>
              <a:rPr i="1" lang="pt-BR" sz="1600">
                <a:solidFill>
                  <a:schemeClr val="dk1"/>
                </a:solidFill>
                <a:latin typeface="Libre Franklin"/>
                <a:ea typeface="Libre Franklin"/>
                <a:cs typeface="Libre Franklin"/>
                <a:sym typeface="Libre Franklin"/>
              </a:rPr>
              <a:t>Add your example</a:t>
            </a:r>
            <a:endParaRPr sz="1800">
              <a:solidFill>
                <a:schemeClr val="dk1"/>
              </a:solidFill>
              <a:latin typeface="Calibri"/>
              <a:ea typeface="Calibri"/>
              <a:cs typeface="Calibri"/>
              <a:sym typeface="Calibri"/>
            </a:endParaRPr>
          </a:p>
          <a:p>
            <a:pPr indent="-285750" lvl="0" marL="285750" marR="0" rtl="0" algn="l">
              <a:lnSpc>
                <a:spcPct val="150000"/>
              </a:lnSpc>
              <a:spcBef>
                <a:spcPts val="0"/>
              </a:spcBef>
              <a:spcAft>
                <a:spcPts val="0"/>
              </a:spcAft>
              <a:buClr>
                <a:srgbClr val="181F3F"/>
              </a:buClr>
              <a:buSzPts val="1600"/>
              <a:buFont typeface="Noto Sans Symbols"/>
              <a:buChar char="▪"/>
            </a:pPr>
            <a:r>
              <a:rPr b="1" lang="pt-BR" sz="1600">
                <a:solidFill>
                  <a:srgbClr val="181F3F"/>
                </a:solidFill>
                <a:latin typeface="Franklin Gothic"/>
                <a:ea typeface="Franklin Gothic"/>
                <a:cs typeface="Franklin Gothic"/>
                <a:sym typeface="Franklin Gothic"/>
              </a:rPr>
              <a:t>Click to edit your Topics 4</a:t>
            </a:r>
            <a:endParaRPr/>
          </a:p>
          <a:p>
            <a:pPr indent="0" lvl="0" marL="0" marR="0" rtl="0" algn="l">
              <a:lnSpc>
                <a:spcPct val="150000"/>
              </a:lnSpc>
              <a:spcBef>
                <a:spcPts val="0"/>
              </a:spcBef>
              <a:spcAft>
                <a:spcPts val="0"/>
              </a:spcAft>
              <a:buNone/>
            </a:pPr>
            <a:r>
              <a:rPr i="1" lang="pt-BR" sz="1600">
                <a:solidFill>
                  <a:schemeClr val="dk1"/>
                </a:solidFill>
                <a:latin typeface="Libre Franklin"/>
                <a:ea typeface="Libre Franklin"/>
                <a:cs typeface="Libre Franklin"/>
                <a:sym typeface="Libre Franklin"/>
              </a:rPr>
              <a:t>Add your example</a:t>
            </a:r>
            <a:endParaRPr b="1" i="1" sz="1600">
              <a:solidFill>
                <a:srgbClr val="181F3F"/>
              </a:solidFill>
              <a:latin typeface="Franklin Gothic"/>
              <a:ea typeface="Franklin Gothic"/>
              <a:cs typeface="Franklin Gothic"/>
              <a:sym typeface="Franklin Gothic"/>
            </a:endParaRPr>
          </a:p>
        </p:txBody>
      </p:sp>
      <p:grpSp>
        <p:nvGrpSpPr>
          <p:cNvPr id="184" name="Google Shape;184;p21"/>
          <p:cNvGrpSpPr/>
          <p:nvPr/>
        </p:nvGrpSpPr>
        <p:grpSpPr>
          <a:xfrm>
            <a:off x="7948092" y="6222424"/>
            <a:ext cx="1066324" cy="523116"/>
            <a:chOff x="4730507" y="6112670"/>
            <a:chExt cx="1289700" cy="632700"/>
          </a:xfrm>
        </p:grpSpPr>
        <p:sp>
          <p:nvSpPr>
            <p:cNvPr id="185" name="Google Shape;185;p21"/>
            <p:cNvSpPr/>
            <p:nvPr/>
          </p:nvSpPr>
          <p:spPr>
            <a:xfrm>
              <a:off x="4731990" y="6112670"/>
              <a:ext cx="1136400" cy="632700"/>
            </a:xfrm>
            <a:prstGeom prst="rect">
              <a:avLst/>
            </a:prstGeom>
            <a:solidFill>
              <a:schemeClr val="lt1"/>
            </a:solidFill>
            <a:ln cap="flat" cmpd="sng" w="12700">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rPr lang="pt-BR" sz="1800">
                  <a:solidFill>
                    <a:schemeClr val="lt1"/>
                  </a:solidFill>
                  <a:latin typeface="Calibri"/>
                  <a:ea typeface="Calibri"/>
                  <a:cs typeface="Calibri"/>
                  <a:sym typeface="Calibri"/>
                </a:rPr>
                <a:t>Ima</a:t>
              </a:r>
              <a:endParaRPr sz="1800">
                <a:solidFill>
                  <a:schemeClr val="lt1"/>
                </a:solidFill>
                <a:latin typeface="Calibri"/>
                <a:ea typeface="Calibri"/>
                <a:cs typeface="Calibri"/>
                <a:sym typeface="Calibri"/>
              </a:endParaRPr>
            </a:p>
          </p:txBody>
        </p:sp>
        <p:sp>
          <p:nvSpPr>
            <p:cNvPr id="186" name="Google Shape;186;p21"/>
            <p:cNvSpPr txBox="1"/>
            <p:nvPr/>
          </p:nvSpPr>
          <p:spPr>
            <a:xfrm>
              <a:off x="4730507" y="6113942"/>
              <a:ext cx="1289700" cy="614400"/>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Your University</a:t>
              </a:r>
              <a:endParaRPr sz="900">
                <a:solidFill>
                  <a:schemeClr val="dk1"/>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 Logo </a:t>
              </a:r>
              <a:endParaRPr sz="900">
                <a:solidFill>
                  <a:srgbClr val="000000"/>
                </a:solidFill>
                <a:latin typeface="Calibri"/>
                <a:ea typeface="Calibri"/>
                <a:cs typeface="Calibri"/>
                <a:sym typeface="Calibri"/>
              </a:endParaRPr>
            </a:p>
            <a:p>
              <a:pPr indent="0" lvl="0" marL="0" marR="0" rtl="0" algn="l">
                <a:spcBef>
                  <a:spcPts val="0"/>
                </a:spcBef>
                <a:spcAft>
                  <a:spcPts val="0"/>
                </a:spcAft>
                <a:buNone/>
              </a:pPr>
              <a:r>
                <a:rPr b="1" lang="pt-BR" sz="900">
                  <a:solidFill>
                    <a:srgbClr val="FF0000"/>
                  </a:solidFill>
                  <a:latin typeface="Century Gothic"/>
                  <a:ea typeface="Century Gothic"/>
                  <a:cs typeface="Century Gothic"/>
                  <a:sym typeface="Century Gothic"/>
                </a:rPr>
                <a:t>opacity: 50%</a:t>
              </a:r>
              <a:endParaRPr sz="900">
                <a:solidFill>
                  <a:schemeClr val="dk1"/>
                </a:solidFill>
                <a:latin typeface="Calibri"/>
                <a:ea typeface="Calibri"/>
                <a:cs typeface="Calibri"/>
                <a:sym typeface="Calibri"/>
              </a:endParaRPr>
            </a:p>
          </p:txBody>
        </p:sp>
      </p:grpSp>
      <p:sp>
        <p:nvSpPr>
          <p:cNvPr id="187" name="Google Shape;187;p21"/>
          <p:cNvSpPr txBox="1"/>
          <p:nvPr/>
        </p:nvSpPr>
        <p:spPr>
          <a:xfrm>
            <a:off x="3176024" y="6283900"/>
            <a:ext cx="4624500" cy="415500"/>
          </a:xfrm>
          <a:prstGeom prst="rect">
            <a:avLst/>
          </a:prstGeom>
          <a:noFill/>
          <a:ln>
            <a:noFill/>
          </a:ln>
        </p:spPr>
        <p:txBody>
          <a:bodyPr anchorCtr="0" anchor="t" bIns="45700" lIns="91425" spcFirstLastPara="1" rIns="91425" wrap="square" tIns="45700">
            <a:spAutoFit/>
          </a:bodyPr>
          <a:lstStyle/>
          <a:p>
            <a:pPr indent="0" lvl="0" marL="0" marR="0" rtl="0" algn="r">
              <a:spcBef>
                <a:spcPts val="0"/>
              </a:spcBef>
              <a:spcAft>
                <a:spcPts val="0"/>
              </a:spcAft>
              <a:buNone/>
            </a:pPr>
            <a:r>
              <a:rPr b="1" lang="pt-BR" sz="2100">
                <a:solidFill>
                  <a:srgbClr val="181F3F"/>
                </a:solidFill>
                <a:latin typeface="Franklin Gothic"/>
                <a:ea typeface="Franklin Gothic"/>
                <a:cs typeface="Franklin Gothic"/>
                <a:sym typeface="Franklin Gothic"/>
              </a:rPr>
              <a:t>Paper Here</a:t>
            </a:r>
            <a:endParaRPr b="1" sz="1500"/>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